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77" r:id="rId4"/>
    <p:sldId id="278" r:id="rId5"/>
    <p:sldId id="279" r:id="rId6"/>
    <p:sldId id="281" r:id="rId7"/>
    <p:sldId id="258" r:id="rId8"/>
    <p:sldId id="266" r:id="rId9"/>
    <p:sldId id="260" r:id="rId10"/>
    <p:sldId id="267" r:id="rId11"/>
    <p:sldId id="261" r:id="rId12"/>
    <p:sldId id="269" r:id="rId13"/>
    <p:sldId id="270" r:id="rId14"/>
    <p:sldId id="272" r:id="rId15"/>
    <p:sldId id="273" r:id="rId16"/>
    <p:sldId id="274" r:id="rId17"/>
    <p:sldId id="275" r:id="rId18"/>
    <p:sldId id="276" r:id="rId19"/>
    <p:sldId id="26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0808" autoAdjust="0"/>
  </p:normalViewPr>
  <p:slideViewPr>
    <p:cSldViewPr snapToGrid="0">
      <p:cViewPr varScale="1">
        <p:scale>
          <a:sx n="77" d="100"/>
          <a:sy n="77" d="100"/>
        </p:scale>
        <p:origin x="1668" y="78"/>
      </p:cViewPr>
      <p:guideLst/>
    </p:cSldViewPr>
  </p:slideViewPr>
  <p:notesTextViewPr>
    <p:cViewPr>
      <p:scale>
        <a:sx n="300" d="100"/>
        <a:sy n="3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1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diagrams/_rels/data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0.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1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6AC2C3-3B50-413B-AD7F-9156B0A4D41D}"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3D0665F-2C4D-4C05-BF92-DB356A2912D8}">
      <dgm:prSet/>
      <dgm:spPr/>
      <dgm:t>
        <a:bodyPr/>
        <a:lstStyle/>
        <a:p>
          <a:r>
            <a:rPr lang="en-US" b="1"/>
            <a:t>Description</a:t>
          </a:r>
          <a:endParaRPr lang="en-US"/>
        </a:p>
      </dgm:t>
    </dgm:pt>
    <dgm:pt modelId="{8C4B10CF-CAF9-465A-AE71-59B99BF11DBB}" type="parTrans" cxnId="{1982214A-E36F-4E34-9395-836044BC0A1E}">
      <dgm:prSet/>
      <dgm:spPr/>
      <dgm:t>
        <a:bodyPr/>
        <a:lstStyle/>
        <a:p>
          <a:endParaRPr lang="en-US"/>
        </a:p>
      </dgm:t>
    </dgm:pt>
    <dgm:pt modelId="{198572C0-8574-4AFF-811B-C1B18EB51F31}" type="sibTrans" cxnId="{1982214A-E36F-4E34-9395-836044BC0A1E}">
      <dgm:prSet/>
      <dgm:spPr/>
      <dgm:t>
        <a:bodyPr/>
        <a:lstStyle/>
        <a:p>
          <a:endParaRPr lang="en-US"/>
        </a:p>
      </dgm:t>
    </dgm:pt>
    <dgm:pt modelId="{8F170AC9-6A7B-4335-BA9B-5BFE4C82E251}">
      <dgm:prSet/>
      <dgm:spPr/>
      <dgm:t>
        <a:bodyPr/>
        <a:lstStyle/>
        <a:p>
          <a:r>
            <a:rPr lang="en-US" b="1"/>
            <a:t>The Learners</a:t>
          </a:r>
          <a:endParaRPr lang="en-US"/>
        </a:p>
      </dgm:t>
    </dgm:pt>
    <dgm:pt modelId="{C68E9969-9CE1-4E66-A000-B1809D85EFC4}" type="parTrans" cxnId="{C2A6052D-7293-4817-86F8-AA370611F259}">
      <dgm:prSet/>
      <dgm:spPr/>
      <dgm:t>
        <a:bodyPr/>
        <a:lstStyle/>
        <a:p>
          <a:endParaRPr lang="en-US"/>
        </a:p>
      </dgm:t>
    </dgm:pt>
    <dgm:pt modelId="{C54C1A67-FF96-4F1E-825F-306D8BDF0F84}" type="sibTrans" cxnId="{C2A6052D-7293-4817-86F8-AA370611F259}">
      <dgm:prSet/>
      <dgm:spPr/>
      <dgm:t>
        <a:bodyPr/>
        <a:lstStyle/>
        <a:p>
          <a:endParaRPr lang="en-US"/>
        </a:p>
      </dgm:t>
    </dgm:pt>
    <dgm:pt modelId="{44E6D35D-479E-46B2-869E-5516C4B2E4AE}">
      <dgm:prSet/>
      <dgm:spPr/>
      <dgm:t>
        <a:bodyPr/>
        <a:lstStyle/>
        <a:p>
          <a:r>
            <a:rPr lang="en-US" b="1"/>
            <a:t>Length of course </a:t>
          </a:r>
          <a:endParaRPr lang="en-US"/>
        </a:p>
      </dgm:t>
    </dgm:pt>
    <dgm:pt modelId="{C496B7B3-B190-4653-923C-02E789234DDF}" type="parTrans" cxnId="{2682155D-9897-4196-98E2-410C5DD60023}">
      <dgm:prSet/>
      <dgm:spPr/>
      <dgm:t>
        <a:bodyPr/>
        <a:lstStyle/>
        <a:p>
          <a:endParaRPr lang="en-US"/>
        </a:p>
      </dgm:t>
    </dgm:pt>
    <dgm:pt modelId="{DB20BFE5-782D-4FC5-A79F-F612BA92FE37}" type="sibTrans" cxnId="{2682155D-9897-4196-98E2-410C5DD60023}">
      <dgm:prSet/>
      <dgm:spPr/>
      <dgm:t>
        <a:bodyPr/>
        <a:lstStyle/>
        <a:p>
          <a:endParaRPr lang="en-US"/>
        </a:p>
      </dgm:t>
    </dgm:pt>
    <dgm:pt modelId="{ECC81FAD-F6BE-42EF-8174-C5B1DA54C05D}">
      <dgm:prSet/>
      <dgm:spPr/>
      <dgm:t>
        <a:bodyPr/>
        <a:lstStyle/>
        <a:p>
          <a:r>
            <a:rPr lang="en-US" b="1" dirty="0"/>
            <a:t>Goals</a:t>
          </a:r>
          <a:endParaRPr lang="en-US" dirty="0"/>
        </a:p>
      </dgm:t>
    </dgm:pt>
    <dgm:pt modelId="{A0DB743D-AF79-4565-A106-5FB0936A1658}" type="parTrans" cxnId="{B8A38E68-0117-4E24-B956-1E9BDA8AB9A4}">
      <dgm:prSet/>
      <dgm:spPr/>
      <dgm:t>
        <a:bodyPr/>
        <a:lstStyle/>
        <a:p>
          <a:endParaRPr lang="en-US"/>
        </a:p>
      </dgm:t>
    </dgm:pt>
    <dgm:pt modelId="{321A31C4-DBBA-495E-A7E5-3C2DBD21ED57}" type="sibTrans" cxnId="{B8A38E68-0117-4E24-B956-1E9BDA8AB9A4}">
      <dgm:prSet/>
      <dgm:spPr/>
      <dgm:t>
        <a:bodyPr/>
        <a:lstStyle/>
        <a:p>
          <a:endParaRPr lang="en-US"/>
        </a:p>
      </dgm:t>
    </dgm:pt>
    <dgm:pt modelId="{0FF83A10-2EB6-4C6B-99F4-F0B5C13DA280}" type="pres">
      <dgm:prSet presAssocID="{116AC2C3-3B50-413B-AD7F-9156B0A4D41D}" presName="root" presStyleCnt="0">
        <dgm:presLayoutVars>
          <dgm:dir/>
          <dgm:resizeHandles val="exact"/>
        </dgm:presLayoutVars>
      </dgm:prSet>
      <dgm:spPr/>
    </dgm:pt>
    <dgm:pt modelId="{B6681E5E-85C1-4333-B65A-05F9926BFF14}" type="pres">
      <dgm:prSet presAssocID="{13D0665F-2C4D-4C05-BF92-DB356A2912D8}" presName="compNode" presStyleCnt="0"/>
      <dgm:spPr/>
    </dgm:pt>
    <dgm:pt modelId="{BB4813D6-5E05-48DA-ADBE-237251182C7F}" type="pres">
      <dgm:prSet presAssocID="{13D0665F-2C4D-4C05-BF92-DB356A2912D8}" presName="bgRect" presStyleLbl="bgShp" presStyleIdx="0" presStyleCnt="4"/>
      <dgm:spPr/>
    </dgm:pt>
    <dgm:pt modelId="{51B99B0B-D34F-4AA5-882A-F6E1FA1589F2}" type="pres">
      <dgm:prSet presAssocID="{13D0665F-2C4D-4C05-BF92-DB356A2912D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4C9848FC-77C4-42BA-A225-03462BCF8C82}" type="pres">
      <dgm:prSet presAssocID="{13D0665F-2C4D-4C05-BF92-DB356A2912D8}" presName="spaceRect" presStyleCnt="0"/>
      <dgm:spPr/>
    </dgm:pt>
    <dgm:pt modelId="{719BC2C8-903D-439E-BA4A-F2282C8294B0}" type="pres">
      <dgm:prSet presAssocID="{13D0665F-2C4D-4C05-BF92-DB356A2912D8}" presName="parTx" presStyleLbl="revTx" presStyleIdx="0" presStyleCnt="4">
        <dgm:presLayoutVars>
          <dgm:chMax val="0"/>
          <dgm:chPref val="0"/>
        </dgm:presLayoutVars>
      </dgm:prSet>
      <dgm:spPr/>
    </dgm:pt>
    <dgm:pt modelId="{9649BC4D-7C14-4E2B-8133-29DA197582D0}" type="pres">
      <dgm:prSet presAssocID="{198572C0-8574-4AFF-811B-C1B18EB51F31}" presName="sibTrans" presStyleCnt="0"/>
      <dgm:spPr/>
    </dgm:pt>
    <dgm:pt modelId="{8F4AA8C4-35B7-4D52-A660-F05408DE580A}" type="pres">
      <dgm:prSet presAssocID="{8F170AC9-6A7B-4335-BA9B-5BFE4C82E251}" presName="compNode" presStyleCnt="0"/>
      <dgm:spPr/>
    </dgm:pt>
    <dgm:pt modelId="{6C6BCAF8-2772-4AF2-BE94-85F85C7E1D22}" type="pres">
      <dgm:prSet presAssocID="{8F170AC9-6A7B-4335-BA9B-5BFE4C82E251}" presName="bgRect" presStyleLbl="bgShp" presStyleIdx="1" presStyleCnt="4"/>
      <dgm:spPr/>
    </dgm:pt>
    <dgm:pt modelId="{0597F9A9-2143-4A13-B380-8884F0A5151D}" type="pres">
      <dgm:prSet presAssocID="{8F170AC9-6A7B-4335-BA9B-5BFE4C82E25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cher"/>
        </a:ext>
      </dgm:extLst>
    </dgm:pt>
    <dgm:pt modelId="{1E748546-91E4-40E0-A2D1-7899E12666A1}" type="pres">
      <dgm:prSet presAssocID="{8F170AC9-6A7B-4335-BA9B-5BFE4C82E251}" presName="spaceRect" presStyleCnt="0"/>
      <dgm:spPr/>
    </dgm:pt>
    <dgm:pt modelId="{CD59E705-2B2C-48CA-A6DC-475C7916C77C}" type="pres">
      <dgm:prSet presAssocID="{8F170AC9-6A7B-4335-BA9B-5BFE4C82E251}" presName="parTx" presStyleLbl="revTx" presStyleIdx="1" presStyleCnt="4">
        <dgm:presLayoutVars>
          <dgm:chMax val="0"/>
          <dgm:chPref val="0"/>
        </dgm:presLayoutVars>
      </dgm:prSet>
      <dgm:spPr/>
    </dgm:pt>
    <dgm:pt modelId="{34D7E2B1-CC33-43BF-BF08-216FB858FDEE}" type="pres">
      <dgm:prSet presAssocID="{C54C1A67-FF96-4F1E-825F-306D8BDF0F84}" presName="sibTrans" presStyleCnt="0"/>
      <dgm:spPr/>
    </dgm:pt>
    <dgm:pt modelId="{EC4BF638-F64D-4636-8587-1A6FF3B2DF53}" type="pres">
      <dgm:prSet presAssocID="{44E6D35D-479E-46B2-869E-5516C4B2E4AE}" presName="compNode" presStyleCnt="0"/>
      <dgm:spPr/>
    </dgm:pt>
    <dgm:pt modelId="{356F4C3A-852D-4E81-ADD2-69A74EC584C2}" type="pres">
      <dgm:prSet presAssocID="{44E6D35D-479E-46B2-869E-5516C4B2E4AE}" presName="bgRect" presStyleLbl="bgShp" presStyleIdx="2" presStyleCnt="4"/>
      <dgm:spPr/>
    </dgm:pt>
    <dgm:pt modelId="{44CB7075-B277-40A8-89B2-2DA5578A2337}" type="pres">
      <dgm:prSet presAssocID="{44E6D35D-479E-46B2-869E-5516C4B2E4A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uler"/>
        </a:ext>
      </dgm:extLst>
    </dgm:pt>
    <dgm:pt modelId="{815A0194-9FCE-466B-96B3-E7843D8A680C}" type="pres">
      <dgm:prSet presAssocID="{44E6D35D-479E-46B2-869E-5516C4B2E4AE}" presName="spaceRect" presStyleCnt="0"/>
      <dgm:spPr/>
    </dgm:pt>
    <dgm:pt modelId="{6A57212D-B8E9-4C98-8121-DBD223143A34}" type="pres">
      <dgm:prSet presAssocID="{44E6D35D-479E-46B2-869E-5516C4B2E4AE}" presName="parTx" presStyleLbl="revTx" presStyleIdx="2" presStyleCnt="4">
        <dgm:presLayoutVars>
          <dgm:chMax val="0"/>
          <dgm:chPref val="0"/>
        </dgm:presLayoutVars>
      </dgm:prSet>
      <dgm:spPr/>
    </dgm:pt>
    <dgm:pt modelId="{E3E561A7-EC0D-4A9D-BC41-6AF4965239BB}" type="pres">
      <dgm:prSet presAssocID="{DB20BFE5-782D-4FC5-A79F-F612BA92FE37}" presName="sibTrans" presStyleCnt="0"/>
      <dgm:spPr/>
    </dgm:pt>
    <dgm:pt modelId="{BCA08FE3-7EC0-4743-98D7-7C9123B54793}" type="pres">
      <dgm:prSet presAssocID="{ECC81FAD-F6BE-42EF-8174-C5B1DA54C05D}" presName="compNode" presStyleCnt="0"/>
      <dgm:spPr/>
    </dgm:pt>
    <dgm:pt modelId="{EB694F7B-C7A4-4B4D-B7F2-F00D0708C103}" type="pres">
      <dgm:prSet presAssocID="{ECC81FAD-F6BE-42EF-8174-C5B1DA54C05D}" presName="bgRect" presStyleLbl="bgShp" presStyleIdx="3" presStyleCnt="4"/>
      <dgm:spPr/>
    </dgm:pt>
    <dgm:pt modelId="{2431B17E-CC4B-4B00-A052-89F6AE60D99D}" type="pres">
      <dgm:prSet presAssocID="{ECC81FAD-F6BE-42EF-8174-C5B1DA54C05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 List"/>
        </a:ext>
      </dgm:extLst>
    </dgm:pt>
    <dgm:pt modelId="{87DD608E-07CE-4957-91F1-206C3745F159}" type="pres">
      <dgm:prSet presAssocID="{ECC81FAD-F6BE-42EF-8174-C5B1DA54C05D}" presName="spaceRect" presStyleCnt="0"/>
      <dgm:spPr/>
    </dgm:pt>
    <dgm:pt modelId="{8BC3A987-815F-48C7-A8AB-6BFCE975B3CD}" type="pres">
      <dgm:prSet presAssocID="{ECC81FAD-F6BE-42EF-8174-C5B1DA54C05D}" presName="parTx" presStyleLbl="revTx" presStyleIdx="3" presStyleCnt="4">
        <dgm:presLayoutVars>
          <dgm:chMax val="0"/>
          <dgm:chPref val="0"/>
        </dgm:presLayoutVars>
      </dgm:prSet>
      <dgm:spPr/>
    </dgm:pt>
  </dgm:ptLst>
  <dgm:cxnLst>
    <dgm:cxn modelId="{C2A6052D-7293-4817-86F8-AA370611F259}" srcId="{116AC2C3-3B50-413B-AD7F-9156B0A4D41D}" destId="{8F170AC9-6A7B-4335-BA9B-5BFE4C82E251}" srcOrd="1" destOrd="0" parTransId="{C68E9969-9CE1-4E66-A000-B1809D85EFC4}" sibTransId="{C54C1A67-FF96-4F1E-825F-306D8BDF0F84}"/>
    <dgm:cxn modelId="{2682155D-9897-4196-98E2-410C5DD60023}" srcId="{116AC2C3-3B50-413B-AD7F-9156B0A4D41D}" destId="{44E6D35D-479E-46B2-869E-5516C4B2E4AE}" srcOrd="2" destOrd="0" parTransId="{C496B7B3-B190-4653-923C-02E789234DDF}" sibTransId="{DB20BFE5-782D-4FC5-A79F-F612BA92FE37}"/>
    <dgm:cxn modelId="{B8A38E68-0117-4E24-B956-1E9BDA8AB9A4}" srcId="{116AC2C3-3B50-413B-AD7F-9156B0A4D41D}" destId="{ECC81FAD-F6BE-42EF-8174-C5B1DA54C05D}" srcOrd="3" destOrd="0" parTransId="{A0DB743D-AF79-4565-A106-5FB0936A1658}" sibTransId="{321A31C4-DBBA-495E-A7E5-3C2DBD21ED57}"/>
    <dgm:cxn modelId="{1982214A-E36F-4E34-9395-836044BC0A1E}" srcId="{116AC2C3-3B50-413B-AD7F-9156B0A4D41D}" destId="{13D0665F-2C4D-4C05-BF92-DB356A2912D8}" srcOrd="0" destOrd="0" parTransId="{8C4B10CF-CAF9-465A-AE71-59B99BF11DBB}" sibTransId="{198572C0-8574-4AFF-811B-C1B18EB51F31}"/>
    <dgm:cxn modelId="{47778B4F-E16E-4853-8576-CE754D5AC952}" type="presOf" srcId="{8F170AC9-6A7B-4335-BA9B-5BFE4C82E251}" destId="{CD59E705-2B2C-48CA-A6DC-475C7916C77C}" srcOrd="0" destOrd="0" presId="urn:microsoft.com/office/officeart/2018/2/layout/IconVerticalSolidList"/>
    <dgm:cxn modelId="{1335D84F-3B1A-429C-A27B-2D3DA5CD494E}" type="presOf" srcId="{116AC2C3-3B50-413B-AD7F-9156B0A4D41D}" destId="{0FF83A10-2EB6-4C6B-99F4-F0B5C13DA280}" srcOrd="0" destOrd="0" presId="urn:microsoft.com/office/officeart/2018/2/layout/IconVerticalSolidList"/>
    <dgm:cxn modelId="{0570C250-93F6-43D4-8594-59A47375A677}" type="presOf" srcId="{13D0665F-2C4D-4C05-BF92-DB356A2912D8}" destId="{719BC2C8-903D-439E-BA4A-F2282C8294B0}" srcOrd="0" destOrd="0" presId="urn:microsoft.com/office/officeart/2018/2/layout/IconVerticalSolidList"/>
    <dgm:cxn modelId="{F7960E78-6355-466B-8126-E52707AFF60C}" type="presOf" srcId="{44E6D35D-479E-46B2-869E-5516C4B2E4AE}" destId="{6A57212D-B8E9-4C98-8121-DBD223143A34}" srcOrd="0" destOrd="0" presId="urn:microsoft.com/office/officeart/2018/2/layout/IconVerticalSolidList"/>
    <dgm:cxn modelId="{4E459399-B58E-4D3E-A344-A7F17E5904D5}" type="presOf" srcId="{ECC81FAD-F6BE-42EF-8174-C5B1DA54C05D}" destId="{8BC3A987-815F-48C7-A8AB-6BFCE975B3CD}" srcOrd="0" destOrd="0" presId="urn:microsoft.com/office/officeart/2018/2/layout/IconVerticalSolidList"/>
    <dgm:cxn modelId="{EBB1E4A7-F24A-47E2-8499-2872F96E903F}" type="presParOf" srcId="{0FF83A10-2EB6-4C6B-99F4-F0B5C13DA280}" destId="{B6681E5E-85C1-4333-B65A-05F9926BFF14}" srcOrd="0" destOrd="0" presId="urn:microsoft.com/office/officeart/2018/2/layout/IconVerticalSolidList"/>
    <dgm:cxn modelId="{76DB2327-5524-4404-98A0-1C3297293C0D}" type="presParOf" srcId="{B6681E5E-85C1-4333-B65A-05F9926BFF14}" destId="{BB4813D6-5E05-48DA-ADBE-237251182C7F}" srcOrd="0" destOrd="0" presId="urn:microsoft.com/office/officeart/2018/2/layout/IconVerticalSolidList"/>
    <dgm:cxn modelId="{9643FEEF-36AD-41DA-B4BC-87677C910B63}" type="presParOf" srcId="{B6681E5E-85C1-4333-B65A-05F9926BFF14}" destId="{51B99B0B-D34F-4AA5-882A-F6E1FA1589F2}" srcOrd="1" destOrd="0" presId="urn:microsoft.com/office/officeart/2018/2/layout/IconVerticalSolidList"/>
    <dgm:cxn modelId="{A3BBD3F4-DBC7-4264-A21D-350654315E74}" type="presParOf" srcId="{B6681E5E-85C1-4333-B65A-05F9926BFF14}" destId="{4C9848FC-77C4-42BA-A225-03462BCF8C82}" srcOrd="2" destOrd="0" presId="urn:microsoft.com/office/officeart/2018/2/layout/IconVerticalSolidList"/>
    <dgm:cxn modelId="{674A7086-BF6B-4C4D-969B-8B1DD56081D9}" type="presParOf" srcId="{B6681E5E-85C1-4333-B65A-05F9926BFF14}" destId="{719BC2C8-903D-439E-BA4A-F2282C8294B0}" srcOrd="3" destOrd="0" presId="urn:microsoft.com/office/officeart/2018/2/layout/IconVerticalSolidList"/>
    <dgm:cxn modelId="{D934D2B9-27E3-433F-AABB-08EB9B0B7101}" type="presParOf" srcId="{0FF83A10-2EB6-4C6B-99F4-F0B5C13DA280}" destId="{9649BC4D-7C14-4E2B-8133-29DA197582D0}" srcOrd="1" destOrd="0" presId="urn:microsoft.com/office/officeart/2018/2/layout/IconVerticalSolidList"/>
    <dgm:cxn modelId="{2AB6E072-0867-4C48-913F-02BD283013B2}" type="presParOf" srcId="{0FF83A10-2EB6-4C6B-99F4-F0B5C13DA280}" destId="{8F4AA8C4-35B7-4D52-A660-F05408DE580A}" srcOrd="2" destOrd="0" presId="urn:microsoft.com/office/officeart/2018/2/layout/IconVerticalSolidList"/>
    <dgm:cxn modelId="{FD73E652-61B9-403C-A8A4-951908661C61}" type="presParOf" srcId="{8F4AA8C4-35B7-4D52-A660-F05408DE580A}" destId="{6C6BCAF8-2772-4AF2-BE94-85F85C7E1D22}" srcOrd="0" destOrd="0" presId="urn:microsoft.com/office/officeart/2018/2/layout/IconVerticalSolidList"/>
    <dgm:cxn modelId="{8B2F94FA-43EB-4855-9986-0DE6D71C307F}" type="presParOf" srcId="{8F4AA8C4-35B7-4D52-A660-F05408DE580A}" destId="{0597F9A9-2143-4A13-B380-8884F0A5151D}" srcOrd="1" destOrd="0" presId="urn:microsoft.com/office/officeart/2018/2/layout/IconVerticalSolidList"/>
    <dgm:cxn modelId="{62A7EBF6-61C4-4E94-AE19-FAA01D1F7B56}" type="presParOf" srcId="{8F4AA8C4-35B7-4D52-A660-F05408DE580A}" destId="{1E748546-91E4-40E0-A2D1-7899E12666A1}" srcOrd="2" destOrd="0" presId="urn:microsoft.com/office/officeart/2018/2/layout/IconVerticalSolidList"/>
    <dgm:cxn modelId="{2ADCFD58-20C7-4033-BD78-79D8C3E57988}" type="presParOf" srcId="{8F4AA8C4-35B7-4D52-A660-F05408DE580A}" destId="{CD59E705-2B2C-48CA-A6DC-475C7916C77C}" srcOrd="3" destOrd="0" presId="urn:microsoft.com/office/officeart/2018/2/layout/IconVerticalSolidList"/>
    <dgm:cxn modelId="{DE6F65B6-CC10-4BC9-A8B7-6AE8027EE2D5}" type="presParOf" srcId="{0FF83A10-2EB6-4C6B-99F4-F0B5C13DA280}" destId="{34D7E2B1-CC33-43BF-BF08-216FB858FDEE}" srcOrd="3" destOrd="0" presId="urn:microsoft.com/office/officeart/2018/2/layout/IconVerticalSolidList"/>
    <dgm:cxn modelId="{95A330A7-D0B0-4DBF-A4C0-DCD940E93ACC}" type="presParOf" srcId="{0FF83A10-2EB6-4C6B-99F4-F0B5C13DA280}" destId="{EC4BF638-F64D-4636-8587-1A6FF3B2DF53}" srcOrd="4" destOrd="0" presId="urn:microsoft.com/office/officeart/2018/2/layout/IconVerticalSolidList"/>
    <dgm:cxn modelId="{423FFF17-587B-440F-846D-2C0E92665403}" type="presParOf" srcId="{EC4BF638-F64D-4636-8587-1A6FF3B2DF53}" destId="{356F4C3A-852D-4E81-ADD2-69A74EC584C2}" srcOrd="0" destOrd="0" presId="urn:microsoft.com/office/officeart/2018/2/layout/IconVerticalSolidList"/>
    <dgm:cxn modelId="{79FB9C12-8A85-4FBC-8E08-E4681707FB9E}" type="presParOf" srcId="{EC4BF638-F64D-4636-8587-1A6FF3B2DF53}" destId="{44CB7075-B277-40A8-89B2-2DA5578A2337}" srcOrd="1" destOrd="0" presId="urn:microsoft.com/office/officeart/2018/2/layout/IconVerticalSolidList"/>
    <dgm:cxn modelId="{5F2AFE82-8AC8-4917-8BC7-95B69C20CE64}" type="presParOf" srcId="{EC4BF638-F64D-4636-8587-1A6FF3B2DF53}" destId="{815A0194-9FCE-466B-96B3-E7843D8A680C}" srcOrd="2" destOrd="0" presId="urn:microsoft.com/office/officeart/2018/2/layout/IconVerticalSolidList"/>
    <dgm:cxn modelId="{0074D3FF-E113-46C3-9D35-8B82D10DE5A4}" type="presParOf" srcId="{EC4BF638-F64D-4636-8587-1A6FF3B2DF53}" destId="{6A57212D-B8E9-4C98-8121-DBD223143A34}" srcOrd="3" destOrd="0" presId="urn:microsoft.com/office/officeart/2018/2/layout/IconVerticalSolidList"/>
    <dgm:cxn modelId="{22015D0C-E8B0-4813-948B-C08A5C3CB744}" type="presParOf" srcId="{0FF83A10-2EB6-4C6B-99F4-F0B5C13DA280}" destId="{E3E561A7-EC0D-4A9D-BC41-6AF4965239BB}" srcOrd="5" destOrd="0" presId="urn:microsoft.com/office/officeart/2018/2/layout/IconVerticalSolidList"/>
    <dgm:cxn modelId="{D3A42461-4003-4395-B19E-145B85B1891C}" type="presParOf" srcId="{0FF83A10-2EB6-4C6B-99F4-F0B5C13DA280}" destId="{BCA08FE3-7EC0-4743-98D7-7C9123B54793}" srcOrd="6" destOrd="0" presId="urn:microsoft.com/office/officeart/2018/2/layout/IconVerticalSolidList"/>
    <dgm:cxn modelId="{2CA880E8-B112-44B6-97AC-E9C0CD427137}" type="presParOf" srcId="{BCA08FE3-7EC0-4743-98D7-7C9123B54793}" destId="{EB694F7B-C7A4-4B4D-B7F2-F00D0708C103}" srcOrd="0" destOrd="0" presId="urn:microsoft.com/office/officeart/2018/2/layout/IconVerticalSolidList"/>
    <dgm:cxn modelId="{999C6F58-D953-468A-BDA5-D6A24B6818AE}" type="presParOf" srcId="{BCA08FE3-7EC0-4743-98D7-7C9123B54793}" destId="{2431B17E-CC4B-4B00-A052-89F6AE60D99D}" srcOrd="1" destOrd="0" presId="urn:microsoft.com/office/officeart/2018/2/layout/IconVerticalSolidList"/>
    <dgm:cxn modelId="{653BD0A2-65D9-440A-9D42-32F65E60D0D0}" type="presParOf" srcId="{BCA08FE3-7EC0-4743-98D7-7C9123B54793}" destId="{87DD608E-07CE-4957-91F1-206C3745F159}" srcOrd="2" destOrd="0" presId="urn:microsoft.com/office/officeart/2018/2/layout/IconVerticalSolidList"/>
    <dgm:cxn modelId="{CE675428-3A0E-431F-89F4-E50EA22CD18A}" type="presParOf" srcId="{BCA08FE3-7EC0-4743-98D7-7C9123B54793}" destId="{8BC3A987-815F-48C7-A8AB-6BFCE975B3CD}"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A37EA0A-F608-47D2-87C3-0CCC0A6BE825}"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C4AABAE3-E838-4574-9CAD-2C0E6D2E6FEB}">
      <dgm:prSet/>
      <dgm:spPr/>
      <dgm:t>
        <a:bodyPr/>
        <a:lstStyle/>
        <a:p>
          <a:r>
            <a:rPr lang="en-US" b="1" i="1"/>
            <a:t>5 Weeks</a:t>
          </a:r>
          <a:endParaRPr lang="en-US"/>
        </a:p>
      </dgm:t>
    </dgm:pt>
    <dgm:pt modelId="{E93F307E-44EA-402E-BE62-4D9B674F6A82}" type="parTrans" cxnId="{DDC5A503-3EE6-4208-8FEA-3C88F2453FC5}">
      <dgm:prSet/>
      <dgm:spPr/>
      <dgm:t>
        <a:bodyPr/>
        <a:lstStyle/>
        <a:p>
          <a:endParaRPr lang="en-US"/>
        </a:p>
      </dgm:t>
    </dgm:pt>
    <dgm:pt modelId="{266D3C6C-6438-4180-9F49-864D58EE4A1F}" type="sibTrans" cxnId="{DDC5A503-3EE6-4208-8FEA-3C88F2453FC5}">
      <dgm:prSet/>
      <dgm:spPr/>
      <dgm:t>
        <a:bodyPr/>
        <a:lstStyle/>
        <a:p>
          <a:endParaRPr lang="en-US"/>
        </a:p>
      </dgm:t>
    </dgm:pt>
    <dgm:pt modelId="{0DB19632-E75B-4757-8A26-78F344ABCE9B}">
      <dgm:prSet/>
      <dgm:spPr/>
      <dgm:t>
        <a:bodyPr/>
        <a:lstStyle/>
        <a:p>
          <a:r>
            <a:rPr lang="en-US" b="1" i="1" dirty="0"/>
            <a:t>3 weeks of lecture on grammar</a:t>
          </a:r>
          <a:endParaRPr lang="en-US" dirty="0"/>
        </a:p>
      </dgm:t>
    </dgm:pt>
    <dgm:pt modelId="{623179B5-7A1B-4072-83EE-02201FD8EEC0}" type="parTrans" cxnId="{78C14B32-B828-4AC2-B02B-B5D5C127B59B}">
      <dgm:prSet/>
      <dgm:spPr/>
      <dgm:t>
        <a:bodyPr/>
        <a:lstStyle/>
        <a:p>
          <a:endParaRPr lang="en-US"/>
        </a:p>
      </dgm:t>
    </dgm:pt>
    <dgm:pt modelId="{1BDF8CC8-F9CE-4FD5-8F08-44DD2BA8064E}" type="sibTrans" cxnId="{78C14B32-B828-4AC2-B02B-B5D5C127B59B}">
      <dgm:prSet/>
      <dgm:spPr/>
      <dgm:t>
        <a:bodyPr/>
        <a:lstStyle/>
        <a:p>
          <a:endParaRPr lang="en-US"/>
        </a:p>
      </dgm:t>
    </dgm:pt>
    <dgm:pt modelId="{33FF9380-86D2-4ABC-B6C5-D954D676636D}">
      <dgm:prSet/>
      <dgm:spPr/>
      <dgm:t>
        <a:bodyPr/>
        <a:lstStyle/>
        <a:p>
          <a:r>
            <a:rPr lang="en-US" b="1" i="1"/>
            <a:t>1 week of deconstructing writings from famous authors</a:t>
          </a:r>
          <a:endParaRPr lang="en-US"/>
        </a:p>
      </dgm:t>
    </dgm:pt>
    <dgm:pt modelId="{8AE075D2-CC2F-4395-B040-E92C2313125C}" type="parTrans" cxnId="{CD026390-ED55-4A22-9DC3-638BDBD4473F}">
      <dgm:prSet/>
      <dgm:spPr/>
      <dgm:t>
        <a:bodyPr/>
        <a:lstStyle/>
        <a:p>
          <a:endParaRPr lang="en-US"/>
        </a:p>
      </dgm:t>
    </dgm:pt>
    <dgm:pt modelId="{7F34050A-FFB5-43B0-A94B-FF27EA8B0222}" type="sibTrans" cxnId="{CD026390-ED55-4A22-9DC3-638BDBD4473F}">
      <dgm:prSet/>
      <dgm:spPr/>
      <dgm:t>
        <a:bodyPr/>
        <a:lstStyle/>
        <a:p>
          <a:endParaRPr lang="en-US"/>
        </a:p>
      </dgm:t>
    </dgm:pt>
    <dgm:pt modelId="{9942BD1A-52EB-4BDD-8D4B-AF440923F01C}">
      <dgm:prSet/>
      <dgm:spPr/>
      <dgm:t>
        <a:bodyPr/>
        <a:lstStyle/>
        <a:p>
          <a:r>
            <a:rPr lang="en-US" b="1" i="1"/>
            <a:t>1 week revising awkward sentences</a:t>
          </a:r>
          <a:endParaRPr lang="en-US"/>
        </a:p>
      </dgm:t>
    </dgm:pt>
    <dgm:pt modelId="{4DAFA819-786E-4431-BB7A-7B80C9E414E4}" type="parTrans" cxnId="{779F4958-7553-4D70-AAC5-E1F8180844C7}">
      <dgm:prSet/>
      <dgm:spPr/>
      <dgm:t>
        <a:bodyPr/>
        <a:lstStyle/>
        <a:p>
          <a:endParaRPr lang="en-US"/>
        </a:p>
      </dgm:t>
    </dgm:pt>
    <dgm:pt modelId="{C9E8989C-0D36-4FE8-969A-3D07A1492CCD}" type="sibTrans" cxnId="{779F4958-7553-4D70-AAC5-E1F8180844C7}">
      <dgm:prSet/>
      <dgm:spPr/>
      <dgm:t>
        <a:bodyPr/>
        <a:lstStyle/>
        <a:p>
          <a:endParaRPr lang="en-US"/>
        </a:p>
      </dgm:t>
    </dgm:pt>
    <dgm:pt modelId="{3FA895B1-6542-4C34-9F82-A6D4BCABAA14}" type="pres">
      <dgm:prSet presAssocID="{3A37EA0A-F608-47D2-87C3-0CCC0A6BE825}" presName="linear" presStyleCnt="0">
        <dgm:presLayoutVars>
          <dgm:animLvl val="lvl"/>
          <dgm:resizeHandles val="exact"/>
        </dgm:presLayoutVars>
      </dgm:prSet>
      <dgm:spPr/>
    </dgm:pt>
    <dgm:pt modelId="{6CE01621-65FA-48BF-A997-9B0FE7DCFA13}" type="pres">
      <dgm:prSet presAssocID="{C4AABAE3-E838-4574-9CAD-2C0E6D2E6FEB}" presName="parentText" presStyleLbl="node1" presStyleIdx="0" presStyleCnt="1">
        <dgm:presLayoutVars>
          <dgm:chMax val="0"/>
          <dgm:bulletEnabled val="1"/>
        </dgm:presLayoutVars>
      </dgm:prSet>
      <dgm:spPr/>
    </dgm:pt>
    <dgm:pt modelId="{216A2CC8-F9A0-493E-9D07-4D9775E60E68}" type="pres">
      <dgm:prSet presAssocID="{C4AABAE3-E838-4574-9CAD-2C0E6D2E6FEB}" presName="childText" presStyleLbl="revTx" presStyleIdx="0" presStyleCnt="1">
        <dgm:presLayoutVars>
          <dgm:bulletEnabled val="1"/>
        </dgm:presLayoutVars>
      </dgm:prSet>
      <dgm:spPr/>
    </dgm:pt>
  </dgm:ptLst>
  <dgm:cxnLst>
    <dgm:cxn modelId="{DDC5A503-3EE6-4208-8FEA-3C88F2453FC5}" srcId="{3A37EA0A-F608-47D2-87C3-0CCC0A6BE825}" destId="{C4AABAE3-E838-4574-9CAD-2C0E6D2E6FEB}" srcOrd="0" destOrd="0" parTransId="{E93F307E-44EA-402E-BE62-4D9B674F6A82}" sibTransId="{266D3C6C-6438-4180-9F49-864D58EE4A1F}"/>
    <dgm:cxn modelId="{93CC5A31-2E31-4A6C-BF79-40F7F0F40EAC}" type="presOf" srcId="{33FF9380-86D2-4ABC-B6C5-D954D676636D}" destId="{216A2CC8-F9A0-493E-9D07-4D9775E60E68}" srcOrd="0" destOrd="1" presId="urn:microsoft.com/office/officeart/2005/8/layout/vList2"/>
    <dgm:cxn modelId="{78C14B32-B828-4AC2-B02B-B5D5C127B59B}" srcId="{C4AABAE3-E838-4574-9CAD-2C0E6D2E6FEB}" destId="{0DB19632-E75B-4757-8A26-78F344ABCE9B}" srcOrd="0" destOrd="0" parTransId="{623179B5-7A1B-4072-83EE-02201FD8EEC0}" sibTransId="{1BDF8CC8-F9CE-4FD5-8F08-44DD2BA8064E}"/>
    <dgm:cxn modelId="{F502293D-D705-410D-AA56-08C035DFA933}" type="presOf" srcId="{C4AABAE3-E838-4574-9CAD-2C0E6D2E6FEB}" destId="{6CE01621-65FA-48BF-A997-9B0FE7DCFA13}" srcOrd="0" destOrd="0" presId="urn:microsoft.com/office/officeart/2005/8/layout/vList2"/>
    <dgm:cxn modelId="{5C70BF63-E87D-411A-BACD-72A9C1F67A34}" type="presOf" srcId="{9942BD1A-52EB-4BDD-8D4B-AF440923F01C}" destId="{216A2CC8-F9A0-493E-9D07-4D9775E60E68}" srcOrd="0" destOrd="2" presId="urn:microsoft.com/office/officeart/2005/8/layout/vList2"/>
    <dgm:cxn modelId="{D4978A66-1CD7-4E95-90FD-E7EFD9B6F90C}" type="presOf" srcId="{0DB19632-E75B-4757-8A26-78F344ABCE9B}" destId="{216A2CC8-F9A0-493E-9D07-4D9775E60E68}" srcOrd="0" destOrd="0" presId="urn:microsoft.com/office/officeart/2005/8/layout/vList2"/>
    <dgm:cxn modelId="{779F4958-7553-4D70-AAC5-E1F8180844C7}" srcId="{C4AABAE3-E838-4574-9CAD-2C0E6D2E6FEB}" destId="{9942BD1A-52EB-4BDD-8D4B-AF440923F01C}" srcOrd="2" destOrd="0" parTransId="{4DAFA819-786E-4431-BB7A-7B80C9E414E4}" sibTransId="{C9E8989C-0D36-4FE8-969A-3D07A1492CCD}"/>
    <dgm:cxn modelId="{CD026390-ED55-4A22-9DC3-638BDBD4473F}" srcId="{C4AABAE3-E838-4574-9CAD-2C0E6D2E6FEB}" destId="{33FF9380-86D2-4ABC-B6C5-D954D676636D}" srcOrd="1" destOrd="0" parTransId="{8AE075D2-CC2F-4395-B040-E92C2313125C}" sibTransId="{7F34050A-FFB5-43B0-A94B-FF27EA8B0222}"/>
    <dgm:cxn modelId="{64128FF6-2353-41AE-9906-BE1E6655F7ED}" type="presOf" srcId="{3A37EA0A-F608-47D2-87C3-0CCC0A6BE825}" destId="{3FA895B1-6542-4C34-9F82-A6D4BCABAA14}" srcOrd="0" destOrd="0" presId="urn:microsoft.com/office/officeart/2005/8/layout/vList2"/>
    <dgm:cxn modelId="{9BBD98D5-E9B5-4F23-9615-C6949F9A2B02}" type="presParOf" srcId="{3FA895B1-6542-4C34-9F82-A6D4BCABAA14}" destId="{6CE01621-65FA-48BF-A997-9B0FE7DCFA13}" srcOrd="0" destOrd="0" presId="urn:microsoft.com/office/officeart/2005/8/layout/vList2"/>
    <dgm:cxn modelId="{D8673596-C299-42C5-ACA2-DEA41BA3584F}" type="presParOf" srcId="{3FA895B1-6542-4C34-9F82-A6D4BCABAA14}" destId="{216A2CC8-F9A0-493E-9D07-4D9775E60E68}" srcOrd="1"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7B392D3-9A21-4683-A4A1-433BCAD4CEA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0C27C66-50D2-4529-ACF9-3AB915315791}">
      <dgm:prSet/>
      <dgm:spPr/>
      <dgm:t>
        <a:bodyPr/>
        <a:lstStyle/>
        <a:p>
          <a:r>
            <a:rPr lang="en-US" dirty="0"/>
            <a:t>The Facilitator</a:t>
          </a:r>
        </a:p>
      </dgm:t>
    </dgm:pt>
    <dgm:pt modelId="{FE409E98-8E12-42FC-AEED-1B7361ED600E}" type="parTrans" cxnId="{33924B1C-D3BE-4C6A-BD52-ED64317A1B56}">
      <dgm:prSet/>
      <dgm:spPr/>
      <dgm:t>
        <a:bodyPr/>
        <a:lstStyle/>
        <a:p>
          <a:endParaRPr lang="en-US"/>
        </a:p>
      </dgm:t>
    </dgm:pt>
    <dgm:pt modelId="{00FE0850-8D2A-4EA9-9463-D20123EA458A}" type="sibTrans" cxnId="{33924B1C-D3BE-4C6A-BD52-ED64317A1B56}">
      <dgm:prSet/>
      <dgm:spPr/>
      <dgm:t>
        <a:bodyPr/>
        <a:lstStyle/>
        <a:p>
          <a:endParaRPr lang="en-US"/>
        </a:p>
      </dgm:t>
    </dgm:pt>
    <dgm:pt modelId="{ED0416ED-4D2C-40E3-923A-0CA9D9061E56}">
      <dgm:prSet/>
      <dgm:spPr/>
      <dgm:t>
        <a:bodyPr/>
        <a:lstStyle/>
        <a:p>
          <a:r>
            <a:rPr lang="en-US" dirty="0"/>
            <a:t>The Quiz Maker </a:t>
          </a:r>
        </a:p>
      </dgm:t>
    </dgm:pt>
    <dgm:pt modelId="{219E6430-6011-42B2-B1DF-55FA41A5528B}" type="parTrans" cxnId="{F8AC7489-2E85-460E-B06A-BFAA65DE0542}">
      <dgm:prSet/>
      <dgm:spPr/>
      <dgm:t>
        <a:bodyPr/>
        <a:lstStyle/>
        <a:p>
          <a:endParaRPr lang="en-US"/>
        </a:p>
      </dgm:t>
    </dgm:pt>
    <dgm:pt modelId="{337071E5-B9A6-44BB-A999-0C987211A98C}" type="sibTrans" cxnId="{F8AC7489-2E85-460E-B06A-BFAA65DE0542}">
      <dgm:prSet/>
      <dgm:spPr/>
      <dgm:t>
        <a:bodyPr/>
        <a:lstStyle/>
        <a:p>
          <a:endParaRPr lang="en-US"/>
        </a:p>
      </dgm:t>
    </dgm:pt>
    <dgm:pt modelId="{C5F90523-64DF-49DB-83A4-195E9D5C4026}">
      <dgm:prSet/>
      <dgm:spPr/>
      <dgm:t>
        <a:bodyPr/>
        <a:lstStyle/>
        <a:p>
          <a:r>
            <a:rPr lang="en-US" dirty="0"/>
            <a:t>The Video Instructor</a:t>
          </a:r>
        </a:p>
      </dgm:t>
    </dgm:pt>
    <dgm:pt modelId="{64525BA6-1D6A-4AB8-88C3-96ED0F35DE5C}" type="parTrans" cxnId="{95F20F99-8D08-4B01-B72B-575A966A5A91}">
      <dgm:prSet/>
      <dgm:spPr/>
      <dgm:t>
        <a:bodyPr/>
        <a:lstStyle/>
        <a:p>
          <a:endParaRPr lang="en-US"/>
        </a:p>
      </dgm:t>
    </dgm:pt>
    <dgm:pt modelId="{2B273736-3A87-4047-B8AE-62D2DE83851A}" type="sibTrans" cxnId="{95F20F99-8D08-4B01-B72B-575A966A5A91}">
      <dgm:prSet/>
      <dgm:spPr/>
      <dgm:t>
        <a:bodyPr/>
        <a:lstStyle/>
        <a:p>
          <a:endParaRPr lang="en-US"/>
        </a:p>
      </dgm:t>
    </dgm:pt>
    <dgm:pt modelId="{E5D7D10A-C20C-4D17-91FD-EDE6486BC3C6}">
      <dgm:prSet/>
      <dgm:spPr/>
      <dgm:t>
        <a:bodyPr/>
        <a:lstStyle/>
        <a:p>
          <a:r>
            <a:rPr lang="en-US" dirty="0"/>
            <a:t>The Evaluator</a:t>
          </a:r>
        </a:p>
      </dgm:t>
    </dgm:pt>
    <dgm:pt modelId="{AC242F88-3179-41CC-9DB1-F53748E9BC05}" type="parTrans" cxnId="{2BE56CF7-8B8D-46D8-B6A8-8B9CF690EB75}">
      <dgm:prSet/>
      <dgm:spPr/>
      <dgm:t>
        <a:bodyPr/>
        <a:lstStyle/>
        <a:p>
          <a:endParaRPr lang="en-US"/>
        </a:p>
      </dgm:t>
    </dgm:pt>
    <dgm:pt modelId="{EABB9D2C-1E25-4927-9ABA-6254BCD6EF55}" type="sibTrans" cxnId="{2BE56CF7-8B8D-46D8-B6A8-8B9CF690EB75}">
      <dgm:prSet/>
      <dgm:spPr/>
      <dgm:t>
        <a:bodyPr/>
        <a:lstStyle/>
        <a:p>
          <a:endParaRPr lang="en-US"/>
        </a:p>
      </dgm:t>
    </dgm:pt>
    <dgm:pt modelId="{7E640762-A14B-41FF-96B2-B598A9E57F81}">
      <dgm:prSet/>
      <dgm:spPr/>
      <dgm:t>
        <a:bodyPr/>
        <a:lstStyle/>
        <a:p>
          <a:r>
            <a:rPr lang="en-US" dirty="0"/>
            <a:t>The Lifelong Learners </a:t>
          </a:r>
        </a:p>
      </dgm:t>
    </dgm:pt>
    <dgm:pt modelId="{F9A59985-3BF4-4258-9A44-A1C600705399}" type="parTrans" cxnId="{53A8B36F-6137-4CCC-B542-624F01F6E8B4}">
      <dgm:prSet/>
      <dgm:spPr/>
      <dgm:t>
        <a:bodyPr/>
        <a:lstStyle/>
        <a:p>
          <a:endParaRPr lang="en-US"/>
        </a:p>
      </dgm:t>
    </dgm:pt>
    <dgm:pt modelId="{3FD47994-329D-4AAD-BD2A-5E748E756E8C}" type="sibTrans" cxnId="{53A8B36F-6137-4CCC-B542-624F01F6E8B4}">
      <dgm:prSet/>
      <dgm:spPr/>
      <dgm:t>
        <a:bodyPr/>
        <a:lstStyle/>
        <a:p>
          <a:endParaRPr lang="en-US"/>
        </a:p>
      </dgm:t>
    </dgm:pt>
    <dgm:pt modelId="{434A2148-5420-4ED4-94AD-824421F97F3E}" type="pres">
      <dgm:prSet presAssocID="{77B392D3-9A21-4683-A4A1-433BCAD4CEA1}" presName="hierChild1" presStyleCnt="0">
        <dgm:presLayoutVars>
          <dgm:chPref val="1"/>
          <dgm:dir/>
          <dgm:animOne val="branch"/>
          <dgm:animLvl val="lvl"/>
          <dgm:resizeHandles/>
        </dgm:presLayoutVars>
      </dgm:prSet>
      <dgm:spPr/>
    </dgm:pt>
    <dgm:pt modelId="{F1B6599D-F616-431D-B211-593815AD2907}" type="pres">
      <dgm:prSet presAssocID="{B0C27C66-50D2-4529-ACF9-3AB915315791}" presName="hierRoot1" presStyleCnt="0"/>
      <dgm:spPr/>
    </dgm:pt>
    <dgm:pt modelId="{558E3FDA-65FE-4FEE-B579-97B92B2A3F1E}" type="pres">
      <dgm:prSet presAssocID="{B0C27C66-50D2-4529-ACF9-3AB915315791}" presName="composite" presStyleCnt="0"/>
      <dgm:spPr/>
    </dgm:pt>
    <dgm:pt modelId="{29E17405-16B3-4629-9EE2-50664EC190CF}" type="pres">
      <dgm:prSet presAssocID="{B0C27C66-50D2-4529-ACF9-3AB915315791}" presName="background" presStyleLbl="node0" presStyleIdx="0" presStyleCnt="1"/>
      <dgm:spPr/>
    </dgm:pt>
    <dgm:pt modelId="{49E39245-6638-4332-A426-15914D9FABA6}" type="pres">
      <dgm:prSet presAssocID="{B0C27C66-50D2-4529-ACF9-3AB915315791}" presName="text" presStyleLbl="fgAcc0" presStyleIdx="0" presStyleCnt="1">
        <dgm:presLayoutVars>
          <dgm:chPref val="3"/>
        </dgm:presLayoutVars>
      </dgm:prSet>
      <dgm:spPr/>
    </dgm:pt>
    <dgm:pt modelId="{5DD61E64-B6DB-4BE7-A57B-AEC5494FAEFE}" type="pres">
      <dgm:prSet presAssocID="{B0C27C66-50D2-4529-ACF9-3AB915315791}" presName="hierChild2" presStyleCnt="0"/>
      <dgm:spPr/>
    </dgm:pt>
    <dgm:pt modelId="{4FF01143-1C83-4A33-B292-BAB7C6CFE218}" type="pres">
      <dgm:prSet presAssocID="{219E6430-6011-42B2-B1DF-55FA41A5528B}" presName="Name10" presStyleLbl="parChTrans1D2" presStyleIdx="0" presStyleCnt="4"/>
      <dgm:spPr/>
    </dgm:pt>
    <dgm:pt modelId="{590413DC-0D65-4757-839D-B4CF3EEF50CE}" type="pres">
      <dgm:prSet presAssocID="{ED0416ED-4D2C-40E3-923A-0CA9D9061E56}" presName="hierRoot2" presStyleCnt="0"/>
      <dgm:spPr/>
    </dgm:pt>
    <dgm:pt modelId="{B0C170AF-6A19-4008-A775-4E382C2EBFF7}" type="pres">
      <dgm:prSet presAssocID="{ED0416ED-4D2C-40E3-923A-0CA9D9061E56}" presName="composite2" presStyleCnt="0"/>
      <dgm:spPr/>
    </dgm:pt>
    <dgm:pt modelId="{1AAB4A99-1093-4480-A4C9-DEC27094AB59}" type="pres">
      <dgm:prSet presAssocID="{ED0416ED-4D2C-40E3-923A-0CA9D9061E56}" presName="background2" presStyleLbl="node2" presStyleIdx="0" presStyleCnt="4"/>
      <dgm:spPr/>
    </dgm:pt>
    <dgm:pt modelId="{E78097D7-5369-43EE-93F1-D34E64D86752}" type="pres">
      <dgm:prSet presAssocID="{ED0416ED-4D2C-40E3-923A-0CA9D9061E56}" presName="text2" presStyleLbl="fgAcc2" presStyleIdx="0" presStyleCnt="4">
        <dgm:presLayoutVars>
          <dgm:chPref val="3"/>
        </dgm:presLayoutVars>
      </dgm:prSet>
      <dgm:spPr/>
    </dgm:pt>
    <dgm:pt modelId="{90D0C2F8-0AA4-4083-84C9-2ED5EF6E41BF}" type="pres">
      <dgm:prSet presAssocID="{ED0416ED-4D2C-40E3-923A-0CA9D9061E56}" presName="hierChild3" presStyleCnt="0"/>
      <dgm:spPr/>
    </dgm:pt>
    <dgm:pt modelId="{C085D7E3-F679-49DD-985A-F33C724C22B2}" type="pres">
      <dgm:prSet presAssocID="{64525BA6-1D6A-4AB8-88C3-96ED0F35DE5C}" presName="Name10" presStyleLbl="parChTrans1D2" presStyleIdx="1" presStyleCnt="4"/>
      <dgm:spPr/>
    </dgm:pt>
    <dgm:pt modelId="{EF985D90-4B98-4054-A00F-8C088FBB5334}" type="pres">
      <dgm:prSet presAssocID="{C5F90523-64DF-49DB-83A4-195E9D5C4026}" presName="hierRoot2" presStyleCnt="0"/>
      <dgm:spPr/>
    </dgm:pt>
    <dgm:pt modelId="{12C4F86B-41E0-420B-B9B9-6D967F725A1B}" type="pres">
      <dgm:prSet presAssocID="{C5F90523-64DF-49DB-83A4-195E9D5C4026}" presName="composite2" presStyleCnt="0"/>
      <dgm:spPr/>
    </dgm:pt>
    <dgm:pt modelId="{8291B6B3-04C6-4B57-80B9-3D10DE904123}" type="pres">
      <dgm:prSet presAssocID="{C5F90523-64DF-49DB-83A4-195E9D5C4026}" presName="background2" presStyleLbl="node2" presStyleIdx="1" presStyleCnt="4"/>
      <dgm:spPr/>
    </dgm:pt>
    <dgm:pt modelId="{E39AF416-0737-4D52-B9DF-B1375AAA1CC7}" type="pres">
      <dgm:prSet presAssocID="{C5F90523-64DF-49DB-83A4-195E9D5C4026}" presName="text2" presStyleLbl="fgAcc2" presStyleIdx="1" presStyleCnt="4">
        <dgm:presLayoutVars>
          <dgm:chPref val="3"/>
        </dgm:presLayoutVars>
      </dgm:prSet>
      <dgm:spPr/>
    </dgm:pt>
    <dgm:pt modelId="{24BFA5F9-D82C-4E54-B150-C28E1F6F7427}" type="pres">
      <dgm:prSet presAssocID="{C5F90523-64DF-49DB-83A4-195E9D5C4026}" presName="hierChild3" presStyleCnt="0"/>
      <dgm:spPr/>
    </dgm:pt>
    <dgm:pt modelId="{5B1D5102-8FF6-4CC3-A579-E41884C52E90}" type="pres">
      <dgm:prSet presAssocID="{AC242F88-3179-41CC-9DB1-F53748E9BC05}" presName="Name10" presStyleLbl="parChTrans1D2" presStyleIdx="2" presStyleCnt="4"/>
      <dgm:spPr/>
    </dgm:pt>
    <dgm:pt modelId="{3128E201-AB41-463B-9696-102A43127E9A}" type="pres">
      <dgm:prSet presAssocID="{E5D7D10A-C20C-4D17-91FD-EDE6486BC3C6}" presName="hierRoot2" presStyleCnt="0"/>
      <dgm:spPr/>
    </dgm:pt>
    <dgm:pt modelId="{9E4CA066-F60F-4E22-B34E-46D85B7E7642}" type="pres">
      <dgm:prSet presAssocID="{E5D7D10A-C20C-4D17-91FD-EDE6486BC3C6}" presName="composite2" presStyleCnt="0"/>
      <dgm:spPr/>
    </dgm:pt>
    <dgm:pt modelId="{F8E469ED-89AE-4091-A1B4-090A45257352}" type="pres">
      <dgm:prSet presAssocID="{E5D7D10A-C20C-4D17-91FD-EDE6486BC3C6}" presName="background2" presStyleLbl="node2" presStyleIdx="2" presStyleCnt="4"/>
      <dgm:spPr/>
    </dgm:pt>
    <dgm:pt modelId="{A98EC42A-F096-4F32-9712-6DBDD30AA0F7}" type="pres">
      <dgm:prSet presAssocID="{E5D7D10A-C20C-4D17-91FD-EDE6486BC3C6}" presName="text2" presStyleLbl="fgAcc2" presStyleIdx="2" presStyleCnt="4">
        <dgm:presLayoutVars>
          <dgm:chPref val="3"/>
        </dgm:presLayoutVars>
      </dgm:prSet>
      <dgm:spPr/>
    </dgm:pt>
    <dgm:pt modelId="{38AC40A7-32B8-4D0B-BB6B-FD35364E6A7B}" type="pres">
      <dgm:prSet presAssocID="{E5D7D10A-C20C-4D17-91FD-EDE6486BC3C6}" presName="hierChild3" presStyleCnt="0"/>
      <dgm:spPr/>
    </dgm:pt>
    <dgm:pt modelId="{F516FA0F-BE75-4870-B092-9F8A88CC977B}" type="pres">
      <dgm:prSet presAssocID="{F9A59985-3BF4-4258-9A44-A1C600705399}" presName="Name10" presStyleLbl="parChTrans1D2" presStyleIdx="3" presStyleCnt="4"/>
      <dgm:spPr/>
    </dgm:pt>
    <dgm:pt modelId="{2F30D205-E8F9-415F-9EAA-CBF972DAB798}" type="pres">
      <dgm:prSet presAssocID="{7E640762-A14B-41FF-96B2-B598A9E57F81}" presName="hierRoot2" presStyleCnt="0"/>
      <dgm:spPr/>
    </dgm:pt>
    <dgm:pt modelId="{776BB1C6-DEBC-4A4A-AE59-C32659269BE9}" type="pres">
      <dgm:prSet presAssocID="{7E640762-A14B-41FF-96B2-B598A9E57F81}" presName="composite2" presStyleCnt="0"/>
      <dgm:spPr/>
    </dgm:pt>
    <dgm:pt modelId="{AE0ABD29-50D9-41C7-A79D-68C1A919AEFC}" type="pres">
      <dgm:prSet presAssocID="{7E640762-A14B-41FF-96B2-B598A9E57F81}" presName="background2" presStyleLbl="node2" presStyleIdx="3" presStyleCnt="4"/>
      <dgm:spPr/>
    </dgm:pt>
    <dgm:pt modelId="{10C214CF-D04B-41CD-80CD-1A43EC752DEE}" type="pres">
      <dgm:prSet presAssocID="{7E640762-A14B-41FF-96B2-B598A9E57F81}" presName="text2" presStyleLbl="fgAcc2" presStyleIdx="3" presStyleCnt="4">
        <dgm:presLayoutVars>
          <dgm:chPref val="3"/>
        </dgm:presLayoutVars>
      </dgm:prSet>
      <dgm:spPr/>
    </dgm:pt>
    <dgm:pt modelId="{B561FB99-2C75-481C-8F75-9C81790E209D}" type="pres">
      <dgm:prSet presAssocID="{7E640762-A14B-41FF-96B2-B598A9E57F81}" presName="hierChild3" presStyleCnt="0"/>
      <dgm:spPr/>
    </dgm:pt>
  </dgm:ptLst>
  <dgm:cxnLst>
    <dgm:cxn modelId="{33924B1C-D3BE-4C6A-BD52-ED64317A1B56}" srcId="{77B392D3-9A21-4683-A4A1-433BCAD4CEA1}" destId="{B0C27C66-50D2-4529-ACF9-3AB915315791}" srcOrd="0" destOrd="0" parTransId="{FE409E98-8E12-42FC-AEED-1B7361ED600E}" sibTransId="{00FE0850-8D2A-4EA9-9463-D20123EA458A}"/>
    <dgm:cxn modelId="{88DA791C-19B0-4D63-A221-5354ABEBA8C1}" type="presOf" srcId="{F9A59985-3BF4-4258-9A44-A1C600705399}" destId="{F516FA0F-BE75-4870-B092-9F8A88CC977B}" srcOrd="0" destOrd="0" presId="urn:microsoft.com/office/officeart/2005/8/layout/hierarchy1"/>
    <dgm:cxn modelId="{79044C2B-1A81-46FA-8CEB-725324F10D16}" type="presOf" srcId="{77B392D3-9A21-4683-A4A1-433BCAD4CEA1}" destId="{434A2148-5420-4ED4-94AD-824421F97F3E}" srcOrd="0" destOrd="0" presId="urn:microsoft.com/office/officeart/2005/8/layout/hierarchy1"/>
    <dgm:cxn modelId="{DCA76B33-691D-4687-BA3E-36CC334966A2}" type="presOf" srcId="{ED0416ED-4D2C-40E3-923A-0CA9D9061E56}" destId="{E78097D7-5369-43EE-93F1-D34E64D86752}" srcOrd="0" destOrd="0" presId="urn:microsoft.com/office/officeart/2005/8/layout/hierarchy1"/>
    <dgm:cxn modelId="{53A8B36F-6137-4CCC-B542-624F01F6E8B4}" srcId="{B0C27C66-50D2-4529-ACF9-3AB915315791}" destId="{7E640762-A14B-41FF-96B2-B598A9E57F81}" srcOrd="3" destOrd="0" parTransId="{F9A59985-3BF4-4258-9A44-A1C600705399}" sibTransId="{3FD47994-329D-4AAD-BD2A-5E748E756E8C}"/>
    <dgm:cxn modelId="{B7433689-EE5E-44E0-AD5F-CDFBCEB645BD}" type="presOf" srcId="{219E6430-6011-42B2-B1DF-55FA41A5528B}" destId="{4FF01143-1C83-4A33-B292-BAB7C6CFE218}" srcOrd="0" destOrd="0" presId="urn:microsoft.com/office/officeart/2005/8/layout/hierarchy1"/>
    <dgm:cxn modelId="{F8AC7489-2E85-460E-B06A-BFAA65DE0542}" srcId="{B0C27C66-50D2-4529-ACF9-3AB915315791}" destId="{ED0416ED-4D2C-40E3-923A-0CA9D9061E56}" srcOrd="0" destOrd="0" parTransId="{219E6430-6011-42B2-B1DF-55FA41A5528B}" sibTransId="{337071E5-B9A6-44BB-A999-0C987211A98C}"/>
    <dgm:cxn modelId="{95F20F99-8D08-4B01-B72B-575A966A5A91}" srcId="{B0C27C66-50D2-4529-ACF9-3AB915315791}" destId="{C5F90523-64DF-49DB-83A4-195E9D5C4026}" srcOrd="1" destOrd="0" parTransId="{64525BA6-1D6A-4AB8-88C3-96ED0F35DE5C}" sibTransId="{2B273736-3A87-4047-B8AE-62D2DE83851A}"/>
    <dgm:cxn modelId="{514DE39A-F1D3-45DB-8A84-60582C7E4BFA}" type="presOf" srcId="{E5D7D10A-C20C-4D17-91FD-EDE6486BC3C6}" destId="{A98EC42A-F096-4F32-9712-6DBDD30AA0F7}" srcOrd="0" destOrd="0" presId="urn:microsoft.com/office/officeart/2005/8/layout/hierarchy1"/>
    <dgm:cxn modelId="{7E8171A2-14C4-4A2C-8C6D-CCDB758E9CBA}" type="presOf" srcId="{B0C27C66-50D2-4529-ACF9-3AB915315791}" destId="{49E39245-6638-4332-A426-15914D9FABA6}" srcOrd="0" destOrd="0" presId="urn:microsoft.com/office/officeart/2005/8/layout/hierarchy1"/>
    <dgm:cxn modelId="{743B59B9-35BF-40D4-B799-14FC08277C2E}" type="presOf" srcId="{7E640762-A14B-41FF-96B2-B598A9E57F81}" destId="{10C214CF-D04B-41CD-80CD-1A43EC752DEE}" srcOrd="0" destOrd="0" presId="urn:microsoft.com/office/officeart/2005/8/layout/hierarchy1"/>
    <dgm:cxn modelId="{37BF53C3-C7F9-4CCB-B16B-35AAB036577C}" type="presOf" srcId="{C5F90523-64DF-49DB-83A4-195E9D5C4026}" destId="{E39AF416-0737-4D52-B9DF-B1375AAA1CC7}" srcOrd="0" destOrd="0" presId="urn:microsoft.com/office/officeart/2005/8/layout/hierarchy1"/>
    <dgm:cxn modelId="{056197C3-B222-4CDE-BF82-AF3C1B33E2A5}" type="presOf" srcId="{AC242F88-3179-41CC-9DB1-F53748E9BC05}" destId="{5B1D5102-8FF6-4CC3-A579-E41884C52E90}" srcOrd="0" destOrd="0" presId="urn:microsoft.com/office/officeart/2005/8/layout/hierarchy1"/>
    <dgm:cxn modelId="{6CC014EE-6266-44EF-98E8-BD2F1E5B0841}" type="presOf" srcId="{64525BA6-1D6A-4AB8-88C3-96ED0F35DE5C}" destId="{C085D7E3-F679-49DD-985A-F33C724C22B2}" srcOrd="0" destOrd="0" presId="urn:microsoft.com/office/officeart/2005/8/layout/hierarchy1"/>
    <dgm:cxn modelId="{2BE56CF7-8B8D-46D8-B6A8-8B9CF690EB75}" srcId="{B0C27C66-50D2-4529-ACF9-3AB915315791}" destId="{E5D7D10A-C20C-4D17-91FD-EDE6486BC3C6}" srcOrd="2" destOrd="0" parTransId="{AC242F88-3179-41CC-9DB1-F53748E9BC05}" sibTransId="{EABB9D2C-1E25-4927-9ABA-6254BCD6EF55}"/>
    <dgm:cxn modelId="{CABC2FF9-71EA-43FE-A3C0-B568DB8DB462}" type="presParOf" srcId="{434A2148-5420-4ED4-94AD-824421F97F3E}" destId="{F1B6599D-F616-431D-B211-593815AD2907}" srcOrd="0" destOrd="0" presId="urn:microsoft.com/office/officeart/2005/8/layout/hierarchy1"/>
    <dgm:cxn modelId="{F1DBD8CF-7C3F-41A9-906D-43C88E2BCAD4}" type="presParOf" srcId="{F1B6599D-F616-431D-B211-593815AD2907}" destId="{558E3FDA-65FE-4FEE-B579-97B92B2A3F1E}" srcOrd="0" destOrd="0" presId="urn:microsoft.com/office/officeart/2005/8/layout/hierarchy1"/>
    <dgm:cxn modelId="{7CD4D0E8-BEE0-4916-8A9D-19EF0CF22957}" type="presParOf" srcId="{558E3FDA-65FE-4FEE-B579-97B92B2A3F1E}" destId="{29E17405-16B3-4629-9EE2-50664EC190CF}" srcOrd="0" destOrd="0" presId="urn:microsoft.com/office/officeart/2005/8/layout/hierarchy1"/>
    <dgm:cxn modelId="{1B7EED37-D589-4349-90E3-E4312D41883C}" type="presParOf" srcId="{558E3FDA-65FE-4FEE-B579-97B92B2A3F1E}" destId="{49E39245-6638-4332-A426-15914D9FABA6}" srcOrd="1" destOrd="0" presId="urn:microsoft.com/office/officeart/2005/8/layout/hierarchy1"/>
    <dgm:cxn modelId="{B54682BF-FBDC-4D92-9842-ADF4598C4206}" type="presParOf" srcId="{F1B6599D-F616-431D-B211-593815AD2907}" destId="{5DD61E64-B6DB-4BE7-A57B-AEC5494FAEFE}" srcOrd="1" destOrd="0" presId="urn:microsoft.com/office/officeart/2005/8/layout/hierarchy1"/>
    <dgm:cxn modelId="{78921475-206C-46AC-8D4F-E680E433D611}" type="presParOf" srcId="{5DD61E64-B6DB-4BE7-A57B-AEC5494FAEFE}" destId="{4FF01143-1C83-4A33-B292-BAB7C6CFE218}" srcOrd="0" destOrd="0" presId="urn:microsoft.com/office/officeart/2005/8/layout/hierarchy1"/>
    <dgm:cxn modelId="{9B89AD44-3136-4374-996D-8DF34DE14489}" type="presParOf" srcId="{5DD61E64-B6DB-4BE7-A57B-AEC5494FAEFE}" destId="{590413DC-0D65-4757-839D-B4CF3EEF50CE}" srcOrd="1" destOrd="0" presId="urn:microsoft.com/office/officeart/2005/8/layout/hierarchy1"/>
    <dgm:cxn modelId="{9573A49C-52C2-4232-90B1-9403BA4444B5}" type="presParOf" srcId="{590413DC-0D65-4757-839D-B4CF3EEF50CE}" destId="{B0C170AF-6A19-4008-A775-4E382C2EBFF7}" srcOrd="0" destOrd="0" presId="urn:microsoft.com/office/officeart/2005/8/layout/hierarchy1"/>
    <dgm:cxn modelId="{3660205D-6A75-4D5E-8EA2-2647F89307DE}" type="presParOf" srcId="{B0C170AF-6A19-4008-A775-4E382C2EBFF7}" destId="{1AAB4A99-1093-4480-A4C9-DEC27094AB59}" srcOrd="0" destOrd="0" presId="urn:microsoft.com/office/officeart/2005/8/layout/hierarchy1"/>
    <dgm:cxn modelId="{C758294A-66E7-4A8C-9A16-76CE22B65E21}" type="presParOf" srcId="{B0C170AF-6A19-4008-A775-4E382C2EBFF7}" destId="{E78097D7-5369-43EE-93F1-D34E64D86752}" srcOrd="1" destOrd="0" presId="urn:microsoft.com/office/officeart/2005/8/layout/hierarchy1"/>
    <dgm:cxn modelId="{198DF95E-FAEB-4D6E-9B73-3968EAB72631}" type="presParOf" srcId="{590413DC-0D65-4757-839D-B4CF3EEF50CE}" destId="{90D0C2F8-0AA4-4083-84C9-2ED5EF6E41BF}" srcOrd="1" destOrd="0" presId="urn:microsoft.com/office/officeart/2005/8/layout/hierarchy1"/>
    <dgm:cxn modelId="{BC36CDEA-07CE-4DB0-994D-03869EBDA410}" type="presParOf" srcId="{5DD61E64-B6DB-4BE7-A57B-AEC5494FAEFE}" destId="{C085D7E3-F679-49DD-985A-F33C724C22B2}" srcOrd="2" destOrd="0" presId="urn:microsoft.com/office/officeart/2005/8/layout/hierarchy1"/>
    <dgm:cxn modelId="{6F5FB965-9B22-48A9-9E41-C0EC480014E8}" type="presParOf" srcId="{5DD61E64-B6DB-4BE7-A57B-AEC5494FAEFE}" destId="{EF985D90-4B98-4054-A00F-8C088FBB5334}" srcOrd="3" destOrd="0" presId="urn:microsoft.com/office/officeart/2005/8/layout/hierarchy1"/>
    <dgm:cxn modelId="{DCC62C10-96BC-4BF9-BD9D-D7851D89DAA2}" type="presParOf" srcId="{EF985D90-4B98-4054-A00F-8C088FBB5334}" destId="{12C4F86B-41E0-420B-B9B9-6D967F725A1B}" srcOrd="0" destOrd="0" presId="urn:microsoft.com/office/officeart/2005/8/layout/hierarchy1"/>
    <dgm:cxn modelId="{C0A44293-77C6-4384-B3E9-736CCC2D324B}" type="presParOf" srcId="{12C4F86B-41E0-420B-B9B9-6D967F725A1B}" destId="{8291B6B3-04C6-4B57-80B9-3D10DE904123}" srcOrd="0" destOrd="0" presId="urn:microsoft.com/office/officeart/2005/8/layout/hierarchy1"/>
    <dgm:cxn modelId="{4B9750CE-1DD1-4E44-ACC4-BBBB73EF591D}" type="presParOf" srcId="{12C4F86B-41E0-420B-B9B9-6D967F725A1B}" destId="{E39AF416-0737-4D52-B9DF-B1375AAA1CC7}" srcOrd="1" destOrd="0" presId="urn:microsoft.com/office/officeart/2005/8/layout/hierarchy1"/>
    <dgm:cxn modelId="{C7606986-D827-410F-8A07-B1D6CE2B1170}" type="presParOf" srcId="{EF985D90-4B98-4054-A00F-8C088FBB5334}" destId="{24BFA5F9-D82C-4E54-B150-C28E1F6F7427}" srcOrd="1" destOrd="0" presId="urn:microsoft.com/office/officeart/2005/8/layout/hierarchy1"/>
    <dgm:cxn modelId="{EB3DD2E7-2763-4DA6-BA5C-ADB9A676163A}" type="presParOf" srcId="{5DD61E64-B6DB-4BE7-A57B-AEC5494FAEFE}" destId="{5B1D5102-8FF6-4CC3-A579-E41884C52E90}" srcOrd="4" destOrd="0" presId="urn:microsoft.com/office/officeart/2005/8/layout/hierarchy1"/>
    <dgm:cxn modelId="{E6EFEE34-C5F4-4F99-A7E7-3250915A6A83}" type="presParOf" srcId="{5DD61E64-B6DB-4BE7-A57B-AEC5494FAEFE}" destId="{3128E201-AB41-463B-9696-102A43127E9A}" srcOrd="5" destOrd="0" presId="urn:microsoft.com/office/officeart/2005/8/layout/hierarchy1"/>
    <dgm:cxn modelId="{55FBCB11-9573-4897-A1F6-91E1A5EAACF6}" type="presParOf" srcId="{3128E201-AB41-463B-9696-102A43127E9A}" destId="{9E4CA066-F60F-4E22-B34E-46D85B7E7642}" srcOrd="0" destOrd="0" presId="urn:microsoft.com/office/officeart/2005/8/layout/hierarchy1"/>
    <dgm:cxn modelId="{F3AE60A8-1669-4535-B9AB-FE0183F987E3}" type="presParOf" srcId="{9E4CA066-F60F-4E22-B34E-46D85B7E7642}" destId="{F8E469ED-89AE-4091-A1B4-090A45257352}" srcOrd="0" destOrd="0" presId="urn:microsoft.com/office/officeart/2005/8/layout/hierarchy1"/>
    <dgm:cxn modelId="{9819A2C0-8A3F-4A97-82D0-DD8216D4901A}" type="presParOf" srcId="{9E4CA066-F60F-4E22-B34E-46D85B7E7642}" destId="{A98EC42A-F096-4F32-9712-6DBDD30AA0F7}" srcOrd="1" destOrd="0" presId="urn:microsoft.com/office/officeart/2005/8/layout/hierarchy1"/>
    <dgm:cxn modelId="{93D429DE-1C5D-424F-A972-CE9CA0588BD7}" type="presParOf" srcId="{3128E201-AB41-463B-9696-102A43127E9A}" destId="{38AC40A7-32B8-4D0B-BB6B-FD35364E6A7B}" srcOrd="1" destOrd="0" presId="urn:microsoft.com/office/officeart/2005/8/layout/hierarchy1"/>
    <dgm:cxn modelId="{503D81A2-9A6D-454B-B6B4-BF556E703855}" type="presParOf" srcId="{5DD61E64-B6DB-4BE7-A57B-AEC5494FAEFE}" destId="{F516FA0F-BE75-4870-B092-9F8A88CC977B}" srcOrd="6" destOrd="0" presId="urn:microsoft.com/office/officeart/2005/8/layout/hierarchy1"/>
    <dgm:cxn modelId="{EE4E1339-0139-4D4C-A0D9-B34AA34323F9}" type="presParOf" srcId="{5DD61E64-B6DB-4BE7-A57B-AEC5494FAEFE}" destId="{2F30D205-E8F9-415F-9EAA-CBF972DAB798}" srcOrd="7" destOrd="0" presId="urn:microsoft.com/office/officeart/2005/8/layout/hierarchy1"/>
    <dgm:cxn modelId="{D678366E-AFF3-4EA8-8098-6C0F02D1074B}" type="presParOf" srcId="{2F30D205-E8F9-415F-9EAA-CBF972DAB798}" destId="{776BB1C6-DEBC-4A4A-AE59-C32659269BE9}" srcOrd="0" destOrd="0" presId="urn:microsoft.com/office/officeart/2005/8/layout/hierarchy1"/>
    <dgm:cxn modelId="{551447F1-0D6C-49DD-B9D8-AE502BEDF336}" type="presParOf" srcId="{776BB1C6-DEBC-4A4A-AE59-C32659269BE9}" destId="{AE0ABD29-50D9-41C7-A79D-68C1A919AEFC}" srcOrd="0" destOrd="0" presId="urn:microsoft.com/office/officeart/2005/8/layout/hierarchy1"/>
    <dgm:cxn modelId="{436D68AD-9594-4AAE-BEFC-77A815E9FA6C}" type="presParOf" srcId="{776BB1C6-DEBC-4A4A-AE59-C32659269BE9}" destId="{10C214CF-D04B-41CD-80CD-1A43EC752DEE}" srcOrd="1" destOrd="0" presId="urn:microsoft.com/office/officeart/2005/8/layout/hierarchy1"/>
    <dgm:cxn modelId="{E4B0DE68-F424-49BF-B503-158CFC3A4DBB}" type="presParOf" srcId="{2F30D205-E8F9-415F-9EAA-CBF972DAB798}" destId="{B561FB99-2C75-481C-8F75-9C81790E209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7B392D3-9A21-4683-A4A1-433BCAD4CEA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0C27C66-50D2-4529-ACF9-3AB915315791}">
      <dgm:prSet/>
      <dgm:spPr/>
      <dgm:t>
        <a:bodyPr/>
        <a:lstStyle/>
        <a:p>
          <a:r>
            <a:rPr lang="en-US" b="1" i="1" dirty="0"/>
            <a:t>Details of Plan	</a:t>
          </a:r>
          <a:endParaRPr lang="en-US" dirty="0"/>
        </a:p>
      </dgm:t>
    </dgm:pt>
    <dgm:pt modelId="{FE409E98-8E12-42FC-AEED-1B7361ED600E}" type="parTrans" cxnId="{33924B1C-D3BE-4C6A-BD52-ED64317A1B56}">
      <dgm:prSet/>
      <dgm:spPr/>
      <dgm:t>
        <a:bodyPr/>
        <a:lstStyle/>
        <a:p>
          <a:endParaRPr lang="en-US"/>
        </a:p>
      </dgm:t>
    </dgm:pt>
    <dgm:pt modelId="{00FE0850-8D2A-4EA9-9463-D20123EA458A}" type="sibTrans" cxnId="{33924B1C-D3BE-4C6A-BD52-ED64317A1B56}">
      <dgm:prSet/>
      <dgm:spPr/>
      <dgm:t>
        <a:bodyPr/>
        <a:lstStyle/>
        <a:p>
          <a:endParaRPr lang="en-US"/>
        </a:p>
      </dgm:t>
    </dgm:pt>
    <dgm:pt modelId="{ED0416ED-4D2C-40E3-923A-0CA9D9061E56}">
      <dgm:prSet/>
      <dgm:spPr/>
      <dgm:t>
        <a:bodyPr/>
        <a:lstStyle/>
        <a:p>
          <a:r>
            <a:rPr lang="en-US" b="1" i="1" dirty="0"/>
            <a:t>Communication</a:t>
          </a:r>
          <a:endParaRPr lang="en-US" dirty="0"/>
        </a:p>
      </dgm:t>
    </dgm:pt>
    <dgm:pt modelId="{219E6430-6011-42B2-B1DF-55FA41A5528B}" type="parTrans" cxnId="{F8AC7489-2E85-460E-B06A-BFAA65DE0542}">
      <dgm:prSet/>
      <dgm:spPr/>
      <dgm:t>
        <a:bodyPr/>
        <a:lstStyle/>
        <a:p>
          <a:endParaRPr lang="en-US"/>
        </a:p>
      </dgm:t>
    </dgm:pt>
    <dgm:pt modelId="{337071E5-B9A6-44BB-A999-0C987211A98C}" type="sibTrans" cxnId="{F8AC7489-2E85-460E-B06A-BFAA65DE0542}">
      <dgm:prSet/>
      <dgm:spPr/>
      <dgm:t>
        <a:bodyPr/>
        <a:lstStyle/>
        <a:p>
          <a:endParaRPr lang="en-US"/>
        </a:p>
      </dgm:t>
    </dgm:pt>
    <dgm:pt modelId="{C5F90523-64DF-49DB-83A4-195E9D5C4026}">
      <dgm:prSet/>
      <dgm:spPr/>
      <dgm:t>
        <a:bodyPr/>
        <a:lstStyle/>
        <a:p>
          <a:r>
            <a:rPr lang="en-US" b="1" i="1" dirty="0"/>
            <a:t>Engagement</a:t>
          </a:r>
          <a:endParaRPr lang="en-US" dirty="0"/>
        </a:p>
      </dgm:t>
    </dgm:pt>
    <dgm:pt modelId="{64525BA6-1D6A-4AB8-88C3-96ED0F35DE5C}" type="parTrans" cxnId="{95F20F99-8D08-4B01-B72B-575A966A5A91}">
      <dgm:prSet/>
      <dgm:spPr/>
      <dgm:t>
        <a:bodyPr/>
        <a:lstStyle/>
        <a:p>
          <a:endParaRPr lang="en-US"/>
        </a:p>
      </dgm:t>
    </dgm:pt>
    <dgm:pt modelId="{2B273736-3A87-4047-B8AE-62D2DE83851A}" type="sibTrans" cxnId="{95F20F99-8D08-4B01-B72B-575A966A5A91}">
      <dgm:prSet/>
      <dgm:spPr/>
      <dgm:t>
        <a:bodyPr/>
        <a:lstStyle/>
        <a:p>
          <a:endParaRPr lang="en-US"/>
        </a:p>
      </dgm:t>
    </dgm:pt>
    <dgm:pt modelId="{E5D7D10A-C20C-4D17-91FD-EDE6486BC3C6}">
      <dgm:prSet/>
      <dgm:spPr/>
      <dgm:t>
        <a:bodyPr/>
        <a:lstStyle/>
        <a:p>
          <a:r>
            <a:rPr lang="en-US" b="1" i="1" dirty="0"/>
            <a:t>Formative Assessments </a:t>
          </a:r>
          <a:endParaRPr lang="en-US" dirty="0"/>
        </a:p>
      </dgm:t>
    </dgm:pt>
    <dgm:pt modelId="{AC242F88-3179-41CC-9DB1-F53748E9BC05}" type="parTrans" cxnId="{2BE56CF7-8B8D-46D8-B6A8-8B9CF690EB75}">
      <dgm:prSet/>
      <dgm:spPr/>
      <dgm:t>
        <a:bodyPr/>
        <a:lstStyle/>
        <a:p>
          <a:endParaRPr lang="en-US"/>
        </a:p>
      </dgm:t>
    </dgm:pt>
    <dgm:pt modelId="{EABB9D2C-1E25-4927-9ABA-6254BCD6EF55}" type="sibTrans" cxnId="{2BE56CF7-8B8D-46D8-B6A8-8B9CF690EB75}">
      <dgm:prSet/>
      <dgm:spPr/>
      <dgm:t>
        <a:bodyPr/>
        <a:lstStyle/>
        <a:p>
          <a:endParaRPr lang="en-US"/>
        </a:p>
      </dgm:t>
    </dgm:pt>
    <dgm:pt modelId="{434A2148-5420-4ED4-94AD-824421F97F3E}" type="pres">
      <dgm:prSet presAssocID="{77B392D3-9A21-4683-A4A1-433BCAD4CEA1}" presName="hierChild1" presStyleCnt="0">
        <dgm:presLayoutVars>
          <dgm:chPref val="1"/>
          <dgm:dir/>
          <dgm:animOne val="branch"/>
          <dgm:animLvl val="lvl"/>
          <dgm:resizeHandles/>
        </dgm:presLayoutVars>
      </dgm:prSet>
      <dgm:spPr/>
    </dgm:pt>
    <dgm:pt modelId="{2E6407C8-380D-4BD9-B240-D78F493C8797}" type="pres">
      <dgm:prSet presAssocID="{B0C27C66-50D2-4529-ACF9-3AB915315791}" presName="hierRoot1" presStyleCnt="0"/>
      <dgm:spPr/>
    </dgm:pt>
    <dgm:pt modelId="{F74DDE57-583B-4A58-80C9-9040408A0C3D}" type="pres">
      <dgm:prSet presAssocID="{B0C27C66-50D2-4529-ACF9-3AB915315791}" presName="composite" presStyleCnt="0"/>
      <dgm:spPr/>
    </dgm:pt>
    <dgm:pt modelId="{AB27BD42-6AB7-4FEB-901D-07432AD91824}" type="pres">
      <dgm:prSet presAssocID="{B0C27C66-50D2-4529-ACF9-3AB915315791}" presName="background" presStyleLbl="node0" presStyleIdx="0" presStyleCnt="1"/>
      <dgm:spPr/>
    </dgm:pt>
    <dgm:pt modelId="{88578457-B566-409E-9045-8B34C5C39DA4}" type="pres">
      <dgm:prSet presAssocID="{B0C27C66-50D2-4529-ACF9-3AB915315791}" presName="text" presStyleLbl="fgAcc0" presStyleIdx="0" presStyleCnt="1">
        <dgm:presLayoutVars>
          <dgm:chPref val="3"/>
        </dgm:presLayoutVars>
      </dgm:prSet>
      <dgm:spPr/>
    </dgm:pt>
    <dgm:pt modelId="{18D0E523-C7AE-4F0F-B64F-EC09C8FD28DF}" type="pres">
      <dgm:prSet presAssocID="{B0C27C66-50D2-4529-ACF9-3AB915315791}" presName="hierChild2" presStyleCnt="0"/>
      <dgm:spPr/>
    </dgm:pt>
    <dgm:pt modelId="{4FF01143-1C83-4A33-B292-BAB7C6CFE218}" type="pres">
      <dgm:prSet presAssocID="{219E6430-6011-42B2-B1DF-55FA41A5528B}" presName="Name10" presStyleLbl="parChTrans1D2" presStyleIdx="0" presStyleCnt="3"/>
      <dgm:spPr/>
    </dgm:pt>
    <dgm:pt modelId="{590413DC-0D65-4757-839D-B4CF3EEF50CE}" type="pres">
      <dgm:prSet presAssocID="{ED0416ED-4D2C-40E3-923A-0CA9D9061E56}" presName="hierRoot2" presStyleCnt="0"/>
      <dgm:spPr/>
    </dgm:pt>
    <dgm:pt modelId="{B0C170AF-6A19-4008-A775-4E382C2EBFF7}" type="pres">
      <dgm:prSet presAssocID="{ED0416ED-4D2C-40E3-923A-0CA9D9061E56}" presName="composite2" presStyleCnt="0"/>
      <dgm:spPr/>
    </dgm:pt>
    <dgm:pt modelId="{1AAB4A99-1093-4480-A4C9-DEC27094AB59}" type="pres">
      <dgm:prSet presAssocID="{ED0416ED-4D2C-40E3-923A-0CA9D9061E56}" presName="background2" presStyleLbl="node2" presStyleIdx="0" presStyleCnt="3"/>
      <dgm:spPr/>
    </dgm:pt>
    <dgm:pt modelId="{E78097D7-5369-43EE-93F1-D34E64D86752}" type="pres">
      <dgm:prSet presAssocID="{ED0416ED-4D2C-40E3-923A-0CA9D9061E56}" presName="text2" presStyleLbl="fgAcc2" presStyleIdx="0" presStyleCnt="3">
        <dgm:presLayoutVars>
          <dgm:chPref val="3"/>
        </dgm:presLayoutVars>
      </dgm:prSet>
      <dgm:spPr/>
    </dgm:pt>
    <dgm:pt modelId="{90D0C2F8-0AA4-4083-84C9-2ED5EF6E41BF}" type="pres">
      <dgm:prSet presAssocID="{ED0416ED-4D2C-40E3-923A-0CA9D9061E56}" presName="hierChild3" presStyleCnt="0"/>
      <dgm:spPr/>
    </dgm:pt>
    <dgm:pt modelId="{C085D7E3-F679-49DD-985A-F33C724C22B2}" type="pres">
      <dgm:prSet presAssocID="{64525BA6-1D6A-4AB8-88C3-96ED0F35DE5C}" presName="Name10" presStyleLbl="parChTrans1D2" presStyleIdx="1" presStyleCnt="3"/>
      <dgm:spPr/>
    </dgm:pt>
    <dgm:pt modelId="{EF985D90-4B98-4054-A00F-8C088FBB5334}" type="pres">
      <dgm:prSet presAssocID="{C5F90523-64DF-49DB-83A4-195E9D5C4026}" presName="hierRoot2" presStyleCnt="0"/>
      <dgm:spPr/>
    </dgm:pt>
    <dgm:pt modelId="{12C4F86B-41E0-420B-B9B9-6D967F725A1B}" type="pres">
      <dgm:prSet presAssocID="{C5F90523-64DF-49DB-83A4-195E9D5C4026}" presName="composite2" presStyleCnt="0"/>
      <dgm:spPr/>
    </dgm:pt>
    <dgm:pt modelId="{8291B6B3-04C6-4B57-80B9-3D10DE904123}" type="pres">
      <dgm:prSet presAssocID="{C5F90523-64DF-49DB-83A4-195E9D5C4026}" presName="background2" presStyleLbl="node2" presStyleIdx="1" presStyleCnt="3"/>
      <dgm:spPr/>
    </dgm:pt>
    <dgm:pt modelId="{E39AF416-0737-4D52-B9DF-B1375AAA1CC7}" type="pres">
      <dgm:prSet presAssocID="{C5F90523-64DF-49DB-83A4-195E9D5C4026}" presName="text2" presStyleLbl="fgAcc2" presStyleIdx="1" presStyleCnt="3">
        <dgm:presLayoutVars>
          <dgm:chPref val="3"/>
        </dgm:presLayoutVars>
      </dgm:prSet>
      <dgm:spPr/>
    </dgm:pt>
    <dgm:pt modelId="{24BFA5F9-D82C-4E54-B150-C28E1F6F7427}" type="pres">
      <dgm:prSet presAssocID="{C5F90523-64DF-49DB-83A4-195E9D5C4026}" presName="hierChild3" presStyleCnt="0"/>
      <dgm:spPr/>
    </dgm:pt>
    <dgm:pt modelId="{5B1D5102-8FF6-4CC3-A579-E41884C52E90}" type="pres">
      <dgm:prSet presAssocID="{AC242F88-3179-41CC-9DB1-F53748E9BC05}" presName="Name10" presStyleLbl="parChTrans1D2" presStyleIdx="2" presStyleCnt="3"/>
      <dgm:spPr/>
    </dgm:pt>
    <dgm:pt modelId="{3128E201-AB41-463B-9696-102A43127E9A}" type="pres">
      <dgm:prSet presAssocID="{E5D7D10A-C20C-4D17-91FD-EDE6486BC3C6}" presName="hierRoot2" presStyleCnt="0"/>
      <dgm:spPr/>
    </dgm:pt>
    <dgm:pt modelId="{9E4CA066-F60F-4E22-B34E-46D85B7E7642}" type="pres">
      <dgm:prSet presAssocID="{E5D7D10A-C20C-4D17-91FD-EDE6486BC3C6}" presName="composite2" presStyleCnt="0"/>
      <dgm:spPr/>
    </dgm:pt>
    <dgm:pt modelId="{F8E469ED-89AE-4091-A1B4-090A45257352}" type="pres">
      <dgm:prSet presAssocID="{E5D7D10A-C20C-4D17-91FD-EDE6486BC3C6}" presName="background2" presStyleLbl="node2" presStyleIdx="2" presStyleCnt="3"/>
      <dgm:spPr/>
    </dgm:pt>
    <dgm:pt modelId="{A98EC42A-F096-4F32-9712-6DBDD30AA0F7}" type="pres">
      <dgm:prSet presAssocID="{E5D7D10A-C20C-4D17-91FD-EDE6486BC3C6}" presName="text2" presStyleLbl="fgAcc2" presStyleIdx="2" presStyleCnt="3">
        <dgm:presLayoutVars>
          <dgm:chPref val="3"/>
        </dgm:presLayoutVars>
      </dgm:prSet>
      <dgm:spPr/>
    </dgm:pt>
    <dgm:pt modelId="{38AC40A7-32B8-4D0B-BB6B-FD35364E6A7B}" type="pres">
      <dgm:prSet presAssocID="{E5D7D10A-C20C-4D17-91FD-EDE6486BC3C6}" presName="hierChild3" presStyleCnt="0"/>
      <dgm:spPr/>
    </dgm:pt>
  </dgm:ptLst>
  <dgm:cxnLst>
    <dgm:cxn modelId="{ED92F306-ECA1-48C4-82B1-AF743CAFEDD5}" type="presOf" srcId="{E5D7D10A-C20C-4D17-91FD-EDE6486BC3C6}" destId="{A98EC42A-F096-4F32-9712-6DBDD30AA0F7}" srcOrd="0" destOrd="0" presId="urn:microsoft.com/office/officeart/2005/8/layout/hierarchy1"/>
    <dgm:cxn modelId="{33924B1C-D3BE-4C6A-BD52-ED64317A1B56}" srcId="{77B392D3-9A21-4683-A4A1-433BCAD4CEA1}" destId="{B0C27C66-50D2-4529-ACF9-3AB915315791}" srcOrd="0" destOrd="0" parTransId="{FE409E98-8E12-42FC-AEED-1B7361ED600E}" sibTransId="{00FE0850-8D2A-4EA9-9463-D20123EA458A}"/>
    <dgm:cxn modelId="{F023C51F-E8BA-44C5-A124-9B80AD2731C5}" type="presOf" srcId="{B0C27C66-50D2-4529-ACF9-3AB915315791}" destId="{88578457-B566-409E-9045-8B34C5C39DA4}" srcOrd="0" destOrd="0" presId="urn:microsoft.com/office/officeart/2005/8/layout/hierarchy1"/>
    <dgm:cxn modelId="{79044C2B-1A81-46FA-8CEB-725324F10D16}" type="presOf" srcId="{77B392D3-9A21-4683-A4A1-433BCAD4CEA1}" destId="{434A2148-5420-4ED4-94AD-824421F97F3E}" srcOrd="0" destOrd="0" presId="urn:microsoft.com/office/officeart/2005/8/layout/hierarchy1"/>
    <dgm:cxn modelId="{D839077E-447B-4843-B4C2-3ABB2CF7E8F0}" type="presOf" srcId="{219E6430-6011-42B2-B1DF-55FA41A5528B}" destId="{4FF01143-1C83-4A33-B292-BAB7C6CFE218}" srcOrd="0" destOrd="0" presId="urn:microsoft.com/office/officeart/2005/8/layout/hierarchy1"/>
    <dgm:cxn modelId="{F8AC7489-2E85-460E-B06A-BFAA65DE0542}" srcId="{B0C27C66-50D2-4529-ACF9-3AB915315791}" destId="{ED0416ED-4D2C-40E3-923A-0CA9D9061E56}" srcOrd="0" destOrd="0" parTransId="{219E6430-6011-42B2-B1DF-55FA41A5528B}" sibTransId="{337071E5-B9A6-44BB-A999-0C987211A98C}"/>
    <dgm:cxn modelId="{95F20F99-8D08-4B01-B72B-575A966A5A91}" srcId="{B0C27C66-50D2-4529-ACF9-3AB915315791}" destId="{C5F90523-64DF-49DB-83A4-195E9D5C4026}" srcOrd="1" destOrd="0" parTransId="{64525BA6-1D6A-4AB8-88C3-96ED0F35DE5C}" sibTransId="{2B273736-3A87-4047-B8AE-62D2DE83851A}"/>
    <dgm:cxn modelId="{5D8774A4-35FB-4F2F-AE9F-1F760D10BD9F}" type="presOf" srcId="{C5F90523-64DF-49DB-83A4-195E9D5C4026}" destId="{E39AF416-0737-4D52-B9DF-B1375AAA1CC7}" srcOrd="0" destOrd="0" presId="urn:microsoft.com/office/officeart/2005/8/layout/hierarchy1"/>
    <dgm:cxn modelId="{C12F20B6-56DA-4542-8F4E-0EC495C4359F}" type="presOf" srcId="{ED0416ED-4D2C-40E3-923A-0CA9D9061E56}" destId="{E78097D7-5369-43EE-93F1-D34E64D86752}" srcOrd="0" destOrd="0" presId="urn:microsoft.com/office/officeart/2005/8/layout/hierarchy1"/>
    <dgm:cxn modelId="{01CA7FC4-6B1E-408F-A41F-3D1D336CCB75}" type="presOf" srcId="{64525BA6-1D6A-4AB8-88C3-96ED0F35DE5C}" destId="{C085D7E3-F679-49DD-985A-F33C724C22B2}" srcOrd="0" destOrd="0" presId="urn:microsoft.com/office/officeart/2005/8/layout/hierarchy1"/>
    <dgm:cxn modelId="{1D2F58CC-4B97-404E-B8FC-E073F68000EE}" type="presOf" srcId="{AC242F88-3179-41CC-9DB1-F53748E9BC05}" destId="{5B1D5102-8FF6-4CC3-A579-E41884C52E90}" srcOrd="0" destOrd="0" presId="urn:microsoft.com/office/officeart/2005/8/layout/hierarchy1"/>
    <dgm:cxn modelId="{2BE56CF7-8B8D-46D8-B6A8-8B9CF690EB75}" srcId="{B0C27C66-50D2-4529-ACF9-3AB915315791}" destId="{E5D7D10A-C20C-4D17-91FD-EDE6486BC3C6}" srcOrd="2" destOrd="0" parTransId="{AC242F88-3179-41CC-9DB1-F53748E9BC05}" sibTransId="{EABB9D2C-1E25-4927-9ABA-6254BCD6EF55}"/>
    <dgm:cxn modelId="{229C9979-94A1-4A08-AB43-29228FCB77A1}" type="presParOf" srcId="{434A2148-5420-4ED4-94AD-824421F97F3E}" destId="{2E6407C8-380D-4BD9-B240-D78F493C8797}" srcOrd="0" destOrd="0" presId="urn:microsoft.com/office/officeart/2005/8/layout/hierarchy1"/>
    <dgm:cxn modelId="{94C290D3-11D7-486B-8D20-4BE6922C7592}" type="presParOf" srcId="{2E6407C8-380D-4BD9-B240-D78F493C8797}" destId="{F74DDE57-583B-4A58-80C9-9040408A0C3D}" srcOrd="0" destOrd="0" presId="urn:microsoft.com/office/officeart/2005/8/layout/hierarchy1"/>
    <dgm:cxn modelId="{D116E451-FE54-46A8-82CE-EE3FFF941D0F}" type="presParOf" srcId="{F74DDE57-583B-4A58-80C9-9040408A0C3D}" destId="{AB27BD42-6AB7-4FEB-901D-07432AD91824}" srcOrd="0" destOrd="0" presId="urn:microsoft.com/office/officeart/2005/8/layout/hierarchy1"/>
    <dgm:cxn modelId="{DF6FD414-88AD-4791-87B3-27E1AA4EE0DA}" type="presParOf" srcId="{F74DDE57-583B-4A58-80C9-9040408A0C3D}" destId="{88578457-B566-409E-9045-8B34C5C39DA4}" srcOrd="1" destOrd="0" presId="urn:microsoft.com/office/officeart/2005/8/layout/hierarchy1"/>
    <dgm:cxn modelId="{26FBD287-E9C2-4291-AB76-DD9E90F1B9AE}" type="presParOf" srcId="{2E6407C8-380D-4BD9-B240-D78F493C8797}" destId="{18D0E523-C7AE-4F0F-B64F-EC09C8FD28DF}" srcOrd="1" destOrd="0" presId="urn:microsoft.com/office/officeart/2005/8/layout/hierarchy1"/>
    <dgm:cxn modelId="{BFFFE5A1-1B4E-42EC-80F7-5A5A3B81491A}" type="presParOf" srcId="{18D0E523-C7AE-4F0F-B64F-EC09C8FD28DF}" destId="{4FF01143-1C83-4A33-B292-BAB7C6CFE218}" srcOrd="0" destOrd="0" presId="urn:microsoft.com/office/officeart/2005/8/layout/hierarchy1"/>
    <dgm:cxn modelId="{8C437FE3-3FA8-4C1B-94CD-1C0FAD930215}" type="presParOf" srcId="{18D0E523-C7AE-4F0F-B64F-EC09C8FD28DF}" destId="{590413DC-0D65-4757-839D-B4CF3EEF50CE}" srcOrd="1" destOrd="0" presId="urn:microsoft.com/office/officeart/2005/8/layout/hierarchy1"/>
    <dgm:cxn modelId="{B23BF03A-3637-4BAB-A510-A7C06ECFD95B}" type="presParOf" srcId="{590413DC-0D65-4757-839D-B4CF3EEF50CE}" destId="{B0C170AF-6A19-4008-A775-4E382C2EBFF7}" srcOrd="0" destOrd="0" presId="urn:microsoft.com/office/officeart/2005/8/layout/hierarchy1"/>
    <dgm:cxn modelId="{78094494-6863-481C-BD8D-6CB576FBA1BE}" type="presParOf" srcId="{B0C170AF-6A19-4008-A775-4E382C2EBFF7}" destId="{1AAB4A99-1093-4480-A4C9-DEC27094AB59}" srcOrd="0" destOrd="0" presId="urn:microsoft.com/office/officeart/2005/8/layout/hierarchy1"/>
    <dgm:cxn modelId="{C5A3A08A-C821-4134-B97E-270544C5E2B2}" type="presParOf" srcId="{B0C170AF-6A19-4008-A775-4E382C2EBFF7}" destId="{E78097D7-5369-43EE-93F1-D34E64D86752}" srcOrd="1" destOrd="0" presId="urn:microsoft.com/office/officeart/2005/8/layout/hierarchy1"/>
    <dgm:cxn modelId="{F62E30C6-ACAF-4CA7-A5EB-67B86713BCC0}" type="presParOf" srcId="{590413DC-0D65-4757-839D-B4CF3EEF50CE}" destId="{90D0C2F8-0AA4-4083-84C9-2ED5EF6E41BF}" srcOrd="1" destOrd="0" presId="urn:microsoft.com/office/officeart/2005/8/layout/hierarchy1"/>
    <dgm:cxn modelId="{5F7EEB0F-E0F0-4B95-8183-A4737EBE374C}" type="presParOf" srcId="{18D0E523-C7AE-4F0F-B64F-EC09C8FD28DF}" destId="{C085D7E3-F679-49DD-985A-F33C724C22B2}" srcOrd="2" destOrd="0" presId="urn:microsoft.com/office/officeart/2005/8/layout/hierarchy1"/>
    <dgm:cxn modelId="{129096AA-A8E1-4B37-B11A-263EFD6BA71B}" type="presParOf" srcId="{18D0E523-C7AE-4F0F-B64F-EC09C8FD28DF}" destId="{EF985D90-4B98-4054-A00F-8C088FBB5334}" srcOrd="3" destOrd="0" presId="urn:microsoft.com/office/officeart/2005/8/layout/hierarchy1"/>
    <dgm:cxn modelId="{B7B1FB4D-5CFD-4922-87CC-3B80DF84CBEF}" type="presParOf" srcId="{EF985D90-4B98-4054-A00F-8C088FBB5334}" destId="{12C4F86B-41E0-420B-B9B9-6D967F725A1B}" srcOrd="0" destOrd="0" presId="urn:microsoft.com/office/officeart/2005/8/layout/hierarchy1"/>
    <dgm:cxn modelId="{F5216AD0-FD6F-4D0D-BAA3-87BF92AAD5B8}" type="presParOf" srcId="{12C4F86B-41E0-420B-B9B9-6D967F725A1B}" destId="{8291B6B3-04C6-4B57-80B9-3D10DE904123}" srcOrd="0" destOrd="0" presId="urn:microsoft.com/office/officeart/2005/8/layout/hierarchy1"/>
    <dgm:cxn modelId="{6FF6BE24-0749-4C40-B8C7-0997343BBB99}" type="presParOf" srcId="{12C4F86B-41E0-420B-B9B9-6D967F725A1B}" destId="{E39AF416-0737-4D52-B9DF-B1375AAA1CC7}" srcOrd="1" destOrd="0" presId="urn:microsoft.com/office/officeart/2005/8/layout/hierarchy1"/>
    <dgm:cxn modelId="{63469B5C-5908-4EBD-AAC0-F9D23A029E1D}" type="presParOf" srcId="{EF985D90-4B98-4054-A00F-8C088FBB5334}" destId="{24BFA5F9-D82C-4E54-B150-C28E1F6F7427}" srcOrd="1" destOrd="0" presId="urn:microsoft.com/office/officeart/2005/8/layout/hierarchy1"/>
    <dgm:cxn modelId="{2D62B782-70CE-4756-AAF9-7E76AE23B570}" type="presParOf" srcId="{18D0E523-C7AE-4F0F-B64F-EC09C8FD28DF}" destId="{5B1D5102-8FF6-4CC3-A579-E41884C52E90}" srcOrd="4" destOrd="0" presId="urn:microsoft.com/office/officeart/2005/8/layout/hierarchy1"/>
    <dgm:cxn modelId="{9AD96683-A06A-4D1E-B0EB-383794AB509C}" type="presParOf" srcId="{18D0E523-C7AE-4F0F-B64F-EC09C8FD28DF}" destId="{3128E201-AB41-463B-9696-102A43127E9A}" srcOrd="5" destOrd="0" presId="urn:microsoft.com/office/officeart/2005/8/layout/hierarchy1"/>
    <dgm:cxn modelId="{3D72EBDC-69DA-4E15-AD0E-A47E1FFAE870}" type="presParOf" srcId="{3128E201-AB41-463B-9696-102A43127E9A}" destId="{9E4CA066-F60F-4E22-B34E-46D85B7E7642}" srcOrd="0" destOrd="0" presId="urn:microsoft.com/office/officeart/2005/8/layout/hierarchy1"/>
    <dgm:cxn modelId="{BD0BDFD2-18F0-48DC-8857-35957A8306F2}" type="presParOf" srcId="{9E4CA066-F60F-4E22-B34E-46D85B7E7642}" destId="{F8E469ED-89AE-4091-A1B4-090A45257352}" srcOrd="0" destOrd="0" presId="urn:microsoft.com/office/officeart/2005/8/layout/hierarchy1"/>
    <dgm:cxn modelId="{77679C92-696E-404A-8D60-BDBECD322F6E}" type="presParOf" srcId="{9E4CA066-F60F-4E22-B34E-46D85B7E7642}" destId="{A98EC42A-F096-4F32-9712-6DBDD30AA0F7}" srcOrd="1" destOrd="0" presId="urn:microsoft.com/office/officeart/2005/8/layout/hierarchy1"/>
    <dgm:cxn modelId="{1766E96F-AE40-422A-8170-47913C76C12B}" type="presParOf" srcId="{3128E201-AB41-463B-9696-102A43127E9A}" destId="{38AC40A7-32B8-4D0B-BB6B-FD35364E6A7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7B392D3-9A21-4683-A4A1-433BCAD4CEA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11CC089B-D37F-45C2-B598-9370B178E720}">
      <dgm:prSet/>
      <dgm:spPr/>
      <dgm:t>
        <a:bodyPr/>
        <a:lstStyle/>
        <a:p>
          <a:r>
            <a:rPr lang="en-US" b="1" i="1" dirty="0"/>
            <a:t>Communication</a:t>
          </a:r>
          <a:endParaRPr lang="en-US" dirty="0"/>
        </a:p>
      </dgm:t>
    </dgm:pt>
    <dgm:pt modelId="{BB78C6C6-B342-4D6C-8FBD-A5DF837C91D4}" type="parTrans" cxnId="{6C6037C9-B508-40A3-A479-B839E709BBBC}">
      <dgm:prSet/>
      <dgm:spPr/>
      <dgm:t>
        <a:bodyPr/>
        <a:lstStyle/>
        <a:p>
          <a:endParaRPr lang="en-US"/>
        </a:p>
      </dgm:t>
    </dgm:pt>
    <dgm:pt modelId="{5E949207-CBCB-461E-84FB-932284CFB4D7}" type="sibTrans" cxnId="{6C6037C9-B508-40A3-A479-B839E709BBBC}">
      <dgm:prSet/>
      <dgm:spPr/>
      <dgm:t>
        <a:bodyPr/>
        <a:lstStyle/>
        <a:p>
          <a:endParaRPr lang="en-US"/>
        </a:p>
      </dgm:t>
    </dgm:pt>
    <dgm:pt modelId="{B0C27C66-50D2-4529-ACF9-3AB915315791}">
      <dgm:prSet/>
      <dgm:spPr/>
      <dgm:t>
        <a:bodyPr/>
        <a:lstStyle/>
        <a:p>
          <a:r>
            <a:rPr lang="en-US" b="1" i="1" dirty="0"/>
            <a:t>Online Forum	</a:t>
          </a:r>
          <a:endParaRPr lang="en-US" dirty="0"/>
        </a:p>
      </dgm:t>
    </dgm:pt>
    <dgm:pt modelId="{FE409E98-8E12-42FC-AEED-1B7361ED600E}" type="parTrans" cxnId="{33924B1C-D3BE-4C6A-BD52-ED64317A1B56}">
      <dgm:prSet/>
      <dgm:spPr/>
      <dgm:t>
        <a:bodyPr/>
        <a:lstStyle/>
        <a:p>
          <a:endParaRPr lang="en-US"/>
        </a:p>
      </dgm:t>
    </dgm:pt>
    <dgm:pt modelId="{00FE0850-8D2A-4EA9-9463-D20123EA458A}" type="sibTrans" cxnId="{33924B1C-D3BE-4C6A-BD52-ED64317A1B56}">
      <dgm:prSet/>
      <dgm:spPr/>
      <dgm:t>
        <a:bodyPr/>
        <a:lstStyle/>
        <a:p>
          <a:endParaRPr lang="en-US"/>
        </a:p>
      </dgm:t>
    </dgm:pt>
    <dgm:pt modelId="{ED0416ED-4D2C-40E3-923A-0CA9D9061E56}">
      <dgm:prSet/>
      <dgm:spPr/>
      <dgm:t>
        <a:bodyPr/>
        <a:lstStyle/>
        <a:p>
          <a:r>
            <a:rPr lang="en-US" b="1" i="1" dirty="0"/>
            <a:t>Private Messaging</a:t>
          </a:r>
          <a:endParaRPr lang="en-US" dirty="0"/>
        </a:p>
      </dgm:t>
    </dgm:pt>
    <dgm:pt modelId="{219E6430-6011-42B2-B1DF-55FA41A5528B}" type="parTrans" cxnId="{F8AC7489-2E85-460E-B06A-BFAA65DE0542}">
      <dgm:prSet/>
      <dgm:spPr/>
      <dgm:t>
        <a:bodyPr/>
        <a:lstStyle/>
        <a:p>
          <a:endParaRPr lang="en-US"/>
        </a:p>
      </dgm:t>
    </dgm:pt>
    <dgm:pt modelId="{337071E5-B9A6-44BB-A999-0C987211A98C}" type="sibTrans" cxnId="{F8AC7489-2E85-460E-B06A-BFAA65DE0542}">
      <dgm:prSet/>
      <dgm:spPr/>
      <dgm:t>
        <a:bodyPr/>
        <a:lstStyle/>
        <a:p>
          <a:endParaRPr lang="en-US"/>
        </a:p>
      </dgm:t>
    </dgm:pt>
    <dgm:pt modelId="{C5F90523-64DF-49DB-83A4-195E9D5C4026}">
      <dgm:prSet/>
      <dgm:spPr/>
      <dgm:t>
        <a:bodyPr/>
        <a:lstStyle/>
        <a:p>
          <a:r>
            <a:rPr lang="en-US" b="1" i="1" dirty="0"/>
            <a:t>email</a:t>
          </a:r>
          <a:endParaRPr lang="en-US" dirty="0"/>
        </a:p>
      </dgm:t>
    </dgm:pt>
    <dgm:pt modelId="{64525BA6-1D6A-4AB8-88C3-96ED0F35DE5C}" type="parTrans" cxnId="{95F20F99-8D08-4B01-B72B-575A966A5A91}">
      <dgm:prSet/>
      <dgm:spPr/>
      <dgm:t>
        <a:bodyPr/>
        <a:lstStyle/>
        <a:p>
          <a:endParaRPr lang="en-US"/>
        </a:p>
      </dgm:t>
    </dgm:pt>
    <dgm:pt modelId="{2B273736-3A87-4047-B8AE-62D2DE83851A}" type="sibTrans" cxnId="{95F20F99-8D08-4B01-B72B-575A966A5A91}">
      <dgm:prSet/>
      <dgm:spPr/>
      <dgm:t>
        <a:bodyPr/>
        <a:lstStyle/>
        <a:p>
          <a:endParaRPr lang="en-US"/>
        </a:p>
      </dgm:t>
    </dgm:pt>
    <dgm:pt modelId="{434A2148-5420-4ED4-94AD-824421F97F3E}" type="pres">
      <dgm:prSet presAssocID="{77B392D3-9A21-4683-A4A1-433BCAD4CEA1}" presName="hierChild1" presStyleCnt="0">
        <dgm:presLayoutVars>
          <dgm:chPref val="1"/>
          <dgm:dir/>
          <dgm:animOne val="branch"/>
          <dgm:animLvl val="lvl"/>
          <dgm:resizeHandles/>
        </dgm:presLayoutVars>
      </dgm:prSet>
      <dgm:spPr/>
    </dgm:pt>
    <dgm:pt modelId="{D8732733-870F-44C2-A0AE-F64E3CEC5CC5}" type="pres">
      <dgm:prSet presAssocID="{11CC089B-D37F-45C2-B598-9370B178E720}" presName="hierRoot1" presStyleCnt="0"/>
      <dgm:spPr/>
    </dgm:pt>
    <dgm:pt modelId="{6B77F513-4B99-4E44-9C53-B6EFFF2C97BF}" type="pres">
      <dgm:prSet presAssocID="{11CC089B-D37F-45C2-B598-9370B178E720}" presName="composite" presStyleCnt="0"/>
      <dgm:spPr/>
    </dgm:pt>
    <dgm:pt modelId="{43C39D9C-0006-4CC4-85F4-A9C075944D11}" type="pres">
      <dgm:prSet presAssocID="{11CC089B-D37F-45C2-B598-9370B178E720}" presName="background" presStyleLbl="node0" presStyleIdx="0" presStyleCnt="1"/>
      <dgm:spPr/>
    </dgm:pt>
    <dgm:pt modelId="{DD369779-DA53-484D-AAB1-58CB5E1285DC}" type="pres">
      <dgm:prSet presAssocID="{11CC089B-D37F-45C2-B598-9370B178E720}" presName="text" presStyleLbl="fgAcc0" presStyleIdx="0" presStyleCnt="1">
        <dgm:presLayoutVars>
          <dgm:chPref val="3"/>
        </dgm:presLayoutVars>
      </dgm:prSet>
      <dgm:spPr/>
    </dgm:pt>
    <dgm:pt modelId="{C7B15E95-A4AD-4700-8037-6F4853F2DA5A}" type="pres">
      <dgm:prSet presAssocID="{11CC089B-D37F-45C2-B598-9370B178E720}" presName="hierChild2" presStyleCnt="0"/>
      <dgm:spPr/>
    </dgm:pt>
    <dgm:pt modelId="{C75491E6-95A8-4E89-B109-6460A5F9BAD6}" type="pres">
      <dgm:prSet presAssocID="{FE409E98-8E12-42FC-AEED-1B7361ED600E}" presName="Name10" presStyleLbl="parChTrans1D2" presStyleIdx="0" presStyleCnt="3"/>
      <dgm:spPr/>
    </dgm:pt>
    <dgm:pt modelId="{57853E15-8783-4AAB-A344-DA425293BA49}" type="pres">
      <dgm:prSet presAssocID="{B0C27C66-50D2-4529-ACF9-3AB915315791}" presName="hierRoot2" presStyleCnt="0"/>
      <dgm:spPr/>
    </dgm:pt>
    <dgm:pt modelId="{21A78F27-5DDD-4DF0-A695-B61685782765}" type="pres">
      <dgm:prSet presAssocID="{B0C27C66-50D2-4529-ACF9-3AB915315791}" presName="composite2" presStyleCnt="0"/>
      <dgm:spPr/>
    </dgm:pt>
    <dgm:pt modelId="{76C4E9B8-1F5D-40BE-A664-A5507C6991A7}" type="pres">
      <dgm:prSet presAssocID="{B0C27C66-50D2-4529-ACF9-3AB915315791}" presName="background2" presStyleLbl="node2" presStyleIdx="0" presStyleCnt="3"/>
      <dgm:spPr/>
    </dgm:pt>
    <dgm:pt modelId="{D3B876E5-4A5E-49B7-B273-99DB3D4FDC5E}" type="pres">
      <dgm:prSet presAssocID="{B0C27C66-50D2-4529-ACF9-3AB915315791}" presName="text2" presStyleLbl="fgAcc2" presStyleIdx="0" presStyleCnt="3">
        <dgm:presLayoutVars>
          <dgm:chPref val="3"/>
        </dgm:presLayoutVars>
      </dgm:prSet>
      <dgm:spPr/>
    </dgm:pt>
    <dgm:pt modelId="{FDB58ED4-324B-4C1A-B9F8-CDB57B47DFD6}" type="pres">
      <dgm:prSet presAssocID="{B0C27C66-50D2-4529-ACF9-3AB915315791}" presName="hierChild3" presStyleCnt="0"/>
      <dgm:spPr/>
    </dgm:pt>
    <dgm:pt modelId="{4FF01143-1C83-4A33-B292-BAB7C6CFE218}" type="pres">
      <dgm:prSet presAssocID="{219E6430-6011-42B2-B1DF-55FA41A5528B}" presName="Name10" presStyleLbl="parChTrans1D2" presStyleIdx="1" presStyleCnt="3"/>
      <dgm:spPr/>
    </dgm:pt>
    <dgm:pt modelId="{590413DC-0D65-4757-839D-B4CF3EEF50CE}" type="pres">
      <dgm:prSet presAssocID="{ED0416ED-4D2C-40E3-923A-0CA9D9061E56}" presName="hierRoot2" presStyleCnt="0"/>
      <dgm:spPr/>
    </dgm:pt>
    <dgm:pt modelId="{B0C170AF-6A19-4008-A775-4E382C2EBFF7}" type="pres">
      <dgm:prSet presAssocID="{ED0416ED-4D2C-40E3-923A-0CA9D9061E56}" presName="composite2" presStyleCnt="0"/>
      <dgm:spPr/>
    </dgm:pt>
    <dgm:pt modelId="{1AAB4A99-1093-4480-A4C9-DEC27094AB59}" type="pres">
      <dgm:prSet presAssocID="{ED0416ED-4D2C-40E3-923A-0CA9D9061E56}" presName="background2" presStyleLbl="node2" presStyleIdx="1" presStyleCnt="3"/>
      <dgm:spPr/>
    </dgm:pt>
    <dgm:pt modelId="{E78097D7-5369-43EE-93F1-D34E64D86752}" type="pres">
      <dgm:prSet presAssocID="{ED0416ED-4D2C-40E3-923A-0CA9D9061E56}" presName="text2" presStyleLbl="fgAcc2" presStyleIdx="1" presStyleCnt="3">
        <dgm:presLayoutVars>
          <dgm:chPref val="3"/>
        </dgm:presLayoutVars>
      </dgm:prSet>
      <dgm:spPr/>
    </dgm:pt>
    <dgm:pt modelId="{90D0C2F8-0AA4-4083-84C9-2ED5EF6E41BF}" type="pres">
      <dgm:prSet presAssocID="{ED0416ED-4D2C-40E3-923A-0CA9D9061E56}" presName="hierChild3" presStyleCnt="0"/>
      <dgm:spPr/>
    </dgm:pt>
    <dgm:pt modelId="{C085D7E3-F679-49DD-985A-F33C724C22B2}" type="pres">
      <dgm:prSet presAssocID="{64525BA6-1D6A-4AB8-88C3-96ED0F35DE5C}" presName="Name10" presStyleLbl="parChTrans1D2" presStyleIdx="2" presStyleCnt="3"/>
      <dgm:spPr/>
    </dgm:pt>
    <dgm:pt modelId="{EF985D90-4B98-4054-A00F-8C088FBB5334}" type="pres">
      <dgm:prSet presAssocID="{C5F90523-64DF-49DB-83A4-195E9D5C4026}" presName="hierRoot2" presStyleCnt="0"/>
      <dgm:spPr/>
    </dgm:pt>
    <dgm:pt modelId="{12C4F86B-41E0-420B-B9B9-6D967F725A1B}" type="pres">
      <dgm:prSet presAssocID="{C5F90523-64DF-49DB-83A4-195E9D5C4026}" presName="composite2" presStyleCnt="0"/>
      <dgm:spPr/>
    </dgm:pt>
    <dgm:pt modelId="{8291B6B3-04C6-4B57-80B9-3D10DE904123}" type="pres">
      <dgm:prSet presAssocID="{C5F90523-64DF-49DB-83A4-195E9D5C4026}" presName="background2" presStyleLbl="node2" presStyleIdx="2" presStyleCnt="3"/>
      <dgm:spPr/>
    </dgm:pt>
    <dgm:pt modelId="{E39AF416-0737-4D52-B9DF-B1375AAA1CC7}" type="pres">
      <dgm:prSet presAssocID="{C5F90523-64DF-49DB-83A4-195E9D5C4026}" presName="text2" presStyleLbl="fgAcc2" presStyleIdx="2" presStyleCnt="3">
        <dgm:presLayoutVars>
          <dgm:chPref val="3"/>
        </dgm:presLayoutVars>
      </dgm:prSet>
      <dgm:spPr/>
    </dgm:pt>
    <dgm:pt modelId="{24BFA5F9-D82C-4E54-B150-C28E1F6F7427}" type="pres">
      <dgm:prSet presAssocID="{C5F90523-64DF-49DB-83A4-195E9D5C4026}" presName="hierChild3" presStyleCnt="0"/>
      <dgm:spPr/>
    </dgm:pt>
  </dgm:ptLst>
  <dgm:cxnLst>
    <dgm:cxn modelId="{AABD7002-5CE4-4A07-8E55-457BD6F801F7}" type="presOf" srcId="{C5F90523-64DF-49DB-83A4-195E9D5C4026}" destId="{E39AF416-0737-4D52-B9DF-B1375AAA1CC7}" srcOrd="0" destOrd="0" presId="urn:microsoft.com/office/officeart/2005/8/layout/hierarchy1"/>
    <dgm:cxn modelId="{A427F605-0806-4A11-82BC-3EBBBC92FE5B}" type="presOf" srcId="{219E6430-6011-42B2-B1DF-55FA41A5528B}" destId="{4FF01143-1C83-4A33-B292-BAB7C6CFE218}" srcOrd="0" destOrd="0" presId="urn:microsoft.com/office/officeart/2005/8/layout/hierarchy1"/>
    <dgm:cxn modelId="{30BF7908-79E6-48ED-8632-A442A6AD43FD}" type="presOf" srcId="{FE409E98-8E12-42FC-AEED-1B7361ED600E}" destId="{C75491E6-95A8-4E89-B109-6460A5F9BAD6}" srcOrd="0" destOrd="0" presId="urn:microsoft.com/office/officeart/2005/8/layout/hierarchy1"/>
    <dgm:cxn modelId="{E15D101B-BE34-4917-987F-5234D6B9C6BA}" type="presOf" srcId="{64525BA6-1D6A-4AB8-88C3-96ED0F35DE5C}" destId="{C085D7E3-F679-49DD-985A-F33C724C22B2}" srcOrd="0" destOrd="0" presId="urn:microsoft.com/office/officeart/2005/8/layout/hierarchy1"/>
    <dgm:cxn modelId="{33924B1C-D3BE-4C6A-BD52-ED64317A1B56}" srcId="{11CC089B-D37F-45C2-B598-9370B178E720}" destId="{B0C27C66-50D2-4529-ACF9-3AB915315791}" srcOrd="0" destOrd="0" parTransId="{FE409E98-8E12-42FC-AEED-1B7361ED600E}" sibTransId="{00FE0850-8D2A-4EA9-9463-D20123EA458A}"/>
    <dgm:cxn modelId="{79044C2B-1A81-46FA-8CEB-725324F10D16}" type="presOf" srcId="{77B392D3-9A21-4683-A4A1-433BCAD4CEA1}" destId="{434A2148-5420-4ED4-94AD-824421F97F3E}" srcOrd="0" destOrd="0" presId="urn:microsoft.com/office/officeart/2005/8/layout/hierarchy1"/>
    <dgm:cxn modelId="{F8AC7489-2E85-460E-B06A-BFAA65DE0542}" srcId="{11CC089B-D37F-45C2-B598-9370B178E720}" destId="{ED0416ED-4D2C-40E3-923A-0CA9D9061E56}" srcOrd="1" destOrd="0" parTransId="{219E6430-6011-42B2-B1DF-55FA41A5528B}" sibTransId="{337071E5-B9A6-44BB-A999-0C987211A98C}"/>
    <dgm:cxn modelId="{95F20F99-8D08-4B01-B72B-575A966A5A91}" srcId="{11CC089B-D37F-45C2-B598-9370B178E720}" destId="{C5F90523-64DF-49DB-83A4-195E9D5C4026}" srcOrd="2" destOrd="0" parTransId="{64525BA6-1D6A-4AB8-88C3-96ED0F35DE5C}" sibTransId="{2B273736-3A87-4047-B8AE-62D2DE83851A}"/>
    <dgm:cxn modelId="{DE74E4AB-2B7A-4EF2-98D0-5FAE221B3055}" type="presOf" srcId="{ED0416ED-4D2C-40E3-923A-0CA9D9061E56}" destId="{E78097D7-5369-43EE-93F1-D34E64D86752}" srcOrd="0" destOrd="0" presId="urn:microsoft.com/office/officeart/2005/8/layout/hierarchy1"/>
    <dgm:cxn modelId="{63EF1EAE-77CA-4312-8B1D-ABDAAAFE53E1}" type="presOf" srcId="{B0C27C66-50D2-4529-ACF9-3AB915315791}" destId="{D3B876E5-4A5E-49B7-B273-99DB3D4FDC5E}" srcOrd="0" destOrd="0" presId="urn:microsoft.com/office/officeart/2005/8/layout/hierarchy1"/>
    <dgm:cxn modelId="{6C6037C9-B508-40A3-A479-B839E709BBBC}" srcId="{77B392D3-9A21-4683-A4A1-433BCAD4CEA1}" destId="{11CC089B-D37F-45C2-B598-9370B178E720}" srcOrd="0" destOrd="0" parTransId="{BB78C6C6-B342-4D6C-8FBD-A5DF837C91D4}" sibTransId="{5E949207-CBCB-461E-84FB-932284CFB4D7}"/>
    <dgm:cxn modelId="{3E9358F5-5316-4664-A3A1-A0F02FB399C3}" type="presOf" srcId="{11CC089B-D37F-45C2-B598-9370B178E720}" destId="{DD369779-DA53-484D-AAB1-58CB5E1285DC}" srcOrd="0" destOrd="0" presId="urn:microsoft.com/office/officeart/2005/8/layout/hierarchy1"/>
    <dgm:cxn modelId="{56551F80-B8F2-4749-BAEB-D3BE0FD43BE6}" type="presParOf" srcId="{434A2148-5420-4ED4-94AD-824421F97F3E}" destId="{D8732733-870F-44C2-A0AE-F64E3CEC5CC5}" srcOrd="0" destOrd="0" presId="urn:microsoft.com/office/officeart/2005/8/layout/hierarchy1"/>
    <dgm:cxn modelId="{F423B97F-6438-4B68-97D8-A3C358A0E473}" type="presParOf" srcId="{D8732733-870F-44C2-A0AE-F64E3CEC5CC5}" destId="{6B77F513-4B99-4E44-9C53-B6EFFF2C97BF}" srcOrd="0" destOrd="0" presId="urn:microsoft.com/office/officeart/2005/8/layout/hierarchy1"/>
    <dgm:cxn modelId="{EECE880A-B34A-459A-82AC-2958EEC56617}" type="presParOf" srcId="{6B77F513-4B99-4E44-9C53-B6EFFF2C97BF}" destId="{43C39D9C-0006-4CC4-85F4-A9C075944D11}" srcOrd="0" destOrd="0" presId="urn:microsoft.com/office/officeart/2005/8/layout/hierarchy1"/>
    <dgm:cxn modelId="{70D94EDE-F15C-4BBE-A39B-12874474AF13}" type="presParOf" srcId="{6B77F513-4B99-4E44-9C53-B6EFFF2C97BF}" destId="{DD369779-DA53-484D-AAB1-58CB5E1285DC}" srcOrd="1" destOrd="0" presId="urn:microsoft.com/office/officeart/2005/8/layout/hierarchy1"/>
    <dgm:cxn modelId="{DE88035E-9E44-49D5-927D-7DB8AA85202F}" type="presParOf" srcId="{D8732733-870F-44C2-A0AE-F64E3CEC5CC5}" destId="{C7B15E95-A4AD-4700-8037-6F4853F2DA5A}" srcOrd="1" destOrd="0" presId="urn:microsoft.com/office/officeart/2005/8/layout/hierarchy1"/>
    <dgm:cxn modelId="{990FD3AF-9583-4181-B2C4-D05AE7CCCF70}" type="presParOf" srcId="{C7B15E95-A4AD-4700-8037-6F4853F2DA5A}" destId="{C75491E6-95A8-4E89-B109-6460A5F9BAD6}" srcOrd="0" destOrd="0" presId="urn:microsoft.com/office/officeart/2005/8/layout/hierarchy1"/>
    <dgm:cxn modelId="{A6AF336D-A754-44AD-8FE8-77FF6BE8FE97}" type="presParOf" srcId="{C7B15E95-A4AD-4700-8037-6F4853F2DA5A}" destId="{57853E15-8783-4AAB-A344-DA425293BA49}" srcOrd="1" destOrd="0" presId="urn:microsoft.com/office/officeart/2005/8/layout/hierarchy1"/>
    <dgm:cxn modelId="{74D38CCF-0D5C-424D-8A21-33DBFB387EC2}" type="presParOf" srcId="{57853E15-8783-4AAB-A344-DA425293BA49}" destId="{21A78F27-5DDD-4DF0-A695-B61685782765}" srcOrd="0" destOrd="0" presId="urn:microsoft.com/office/officeart/2005/8/layout/hierarchy1"/>
    <dgm:cxn modelId="{648EBDF9-D90D-4969-BAA6-1C0FC259F805}" type="presParOf" srcId="{21A78F27-5DDD-4DF0-A695-B61685782765}" destId="{76C4E9B8-1F5D-40BE-A664-A5507C6991A7}" srcOrd="0" destOrd="0" presId="urn:microsoft.com/office/officeart/2005/8/layout/hierarchy1"/>
    <dgm:cxn modelId="{DC0DDDA5-B7A8-4D5B-ADB5-1F6292830386}" type="presParOf" srcId="{21A78F27-5DDD-4DF0-A695-B61685782765}" destId="{D3B876E5-4A5E-49B7-B273-99DB3D4FDC5E}" srcOrd="1" destOrd="0" presId="urn:microsoft.com/office/officeart/2005/8/layout/hierarchy1"/>
    <dgm:cxn modelId="{B54F0392-B59B-47F2-B696-407B445B1D19}" type="presParOf" srcId="{57853E15-8783-4AAB-A344-DA425293BA49}" destId="{FDB58ED4-324B-4C1A-B9F8-CDB57B47DFD6}" srcOrd="1" destOrd="0" presId="urn:microsoft.com/office/officeart/2005/8/layout/hierarchy1"/>
    <dgm:cxn modelId="{4B70842A-A82E-42D4-A48E-E730247803EC}" type="presParOf" srcId="{C7B15E95-A4AD-4700-8037-6F4853F2DA5A}" destId="{4FF01143-1C83-4A33-B292-BAB7C6CFE218}" srcOrd="2" destOrd="0" presId="urn:microsoft.com/office/officeart/2005/8/layout/hierarchy1"/>
    <dgm:cxn modelId="{6F03A051-6DD4-4278-BA24-12D7494152B6}" type="presParOf" srcId="{C7B15E95-A4AD-4700-8037-6F4853F2DA5A}" destId="{590413DC-0D65-4757-839D-B4CF3EEF50CE}" srcOrd="3" destOrd="0" presId="urn:microsoft.com/office/officeart/2005/8/layout/hierarchy1"/>
    <dgm:cxn modelId="{0B057CDA-4A18-46AF-87D3-E5B886BD5C70}" type="presParOf" srcId="{590413DC-0D65-4757-839D-B4CF3EEF50CE}" destId="{B0C170AF-6A19-4008-A775-4E382C2EBFF7}" srcOrd="0" destOrd="0" presId="urn:microsoft.com/office/officeart/2005/8/layout/hierarchy1"/>
    <dgm:cxn modelId="{26155F3D-C15C-4097-ADA3-B4FED7CBA0D5}" type="presParOf" srcId="{B0C170AF-6A19-4008-A775-4E382C2EBFF7}" destId="{1AAB4A99-1093-4480-A4C9-DEC27094AB59}" srcOrd="0" destOrd="0" presId="urn:microsoft.com/office/officeart/2005/8/layout/hierarchy1"/>
    <dgm:cxn modelId="{0836C7BD-42C1-4B5D-BC3B-6145E48EECF0}" type="presParOf" srcId="{B0C170AF-6A19-4008-A775-4E382C2EBFF7}" destId="{E78097D7-5369-43EE-93F1-D34E64D86752}" srcOrd="1" destOrd="0" presId="urn:microsoft.com/office/officeart/2005/8/layout/hierarchy1"/>
    <dgm:cxn modelId="{DED0B82D-F137-4CC9-AAD5-B57568C45E3A}" type="presParOf" srcId="{590413DC-0D65-4757-839D-B4CF3EEF50CE}" destId="{90D0C2F8-0AA4-4083-84C9-2ED5EF6E41BF}" srcOrd="1" destOrd="0" presId="urn:microsoft.com/office/officeart/2005/8/layout/hierarchy1"/>
    <dgm:cxn modelId="{C61453AA-6B8A-4A5B-B9F8-69BBFCD852E3}" type="presParOf" srcId="{C7B15E95-A4AD-4700-8037-6F4853F2DA5A}" destId="{C085D7E3-F679-49DD-985A-F33C724C22B2}" srcOrd="4" destOrd="0" presId="urn:microsoft.com/office/officeart/2005/8/layout/hierarchy1"/>
    <dgm:cxn modelId="{FE24EBF6-31D2-489C-87B9-BC6741A4A47C}" type="presParOf" srcId="{C7B15E95-A4AD-4700-8037-6F4853F2DA5A}" destId="{EF985D90-4B98-4054-A00F-8C088FBB5334}" srcOrd="5" destOrd="0" presId="urn:microsoft.com/office/officeart/2005/8/layout/hierarchy1"/>
    <dgm:cxn modelId="{39E540D9-4C78-4C17-B10E-27FC50E85DE5}" type="presParOf" srcId="{EF985D90-4B98-4054-A00F-8C088FBB5334}" destId="{12C4F86B-41E0-420B-B9B9-6D967F725A1B}" srcOrd="0" destOrd="0" presId="urn:microsoft.com/office/officeart/2005/8/layout/hierarchy1"/>
    <dgm:cxn modelId="{40EAADA6-9540-4B37-8ACD-6117BE8DAC3D}" type="presParOf" srcId="{12C4F86B-41E0-420B-B9B9-6D967F725A1B}" destId="{8291B6B3-04C6-4B57-80B9-3D10DE904123}" srcOrd="0" destOrd="0" presId="urn:microsoft.com/office/officeart/2005/8/layout/hierarchy1"/>
    <dgm:cxn modelId="{96069468-F9FD-4300-8B5B-509C61AAE87E}" type="presParOf" srcId="{12C4F86B-41E0-420B-B9B9-6D967F725A1B}" destId="{E39AF416-0737-4D52-B9DF-B1375AAA1CC7}" srcOrd="1" destOrd="0" presId="urn:microsoft.com/office/officeart/2005/8/layout/hierarchy1"/>
    <dgm:cxn modelId="{E9FEE18C-CCE5-4A8C-80BB-C17FD11303D0}" type="presParOf" srcId="{EF985D90-4B98-4054-A00F-8C088FBB5334}" destId="{24BFA5F9-D82C-4E54-B150-C28E1F6F7427}"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797212D-5771-43F1-87F9-22B43B5E1652}"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3F9E1D44-91E6-4F85-944C-1EF08A5174EF}">
      <dgm:prSet/>
      <dgm:spPr/>
      <dgm:t>
        <a:bodyPr/>
        <a:lstStyle/>
        <a:p>
          <a:r>
            <a:rPr lang="en-US"/>
            <a:t>Practice Quizzes</a:t>
          </a:r>
        </a:p>
      </dgm:t>
    </dgm:pt>
    <dgm:pt modelId="{EF9AF915-CD14-412A-B392-1F74932BD1C0}" type="parTrans" cxnId="{A2F744CE-9FF7-453B-829B-0DC2E4A304D1}">
      <dgm:prSet/>
      <dgm:spPr/>
      <dgm:t>
        <a:bodyPr/>
        <a:lstStyle/>
        <a:p>
          <a:endParaRPr lang="en-US"/>
        </a:p>
      </dgm:t>
    </dgm:pt>
    <dgm:pt modelId="{7837F780-3222-428F-AEB1-C54FEE5E7D3A}" type="sibTrans" cxnId="{A2F744CE-9FF7-453B-829B-0DC2E4A304D1}">
      <dgm:prSet/>
      <dgm:spPr/>
      <dgm:t>
        <a:bodyPr/>
        <a:lstStyle/>
        <a:p>
          <a:endParaRPr lang="en-US"/>
        </a:p>
      </dgm:t>
    </dgm:pt>
    <dgm:pt modelId="{DB378EF0-C3C7-4A3A-8E5D-AB8D21DB412C}">
      <dgm:prSet/>
      <dgm:spPr/>
      <dgm:t>
        <a:bodyPr/>
        <a:lstStyle/>
        <a:p>
          <a:r>
            <a:rPr lang="en-US"/>
            <a:t>Assessment Quizzes</a:t>
          </a:r>
        </a:p>
      </dgm:t>
    </dgm:pt>
    <dgm:pt modelId="{48DAC180-8556-44E2-9C6E-F6CF44E231A6}" type="parTrans" cxnId="{DAF853D0-9B4C-46C4-B770-AE34A4F4ED9D}">
      <dgm:prSet/>
      <dgm:spPr/>
      <dgm:t>
        <a:bodyPr/>
        <a:lstStyle/>
        <a:p>
          <a:endParaRPr lang="en-US"/>
        </a:p>
      </dgm:t>
    </dgm:pt>
    <dgm:pt modelId="{AF641037-D2F9-4593-B1EF-0DE9243CDDA4}" type="sibTrans" cxnId="{DAF853D0-9B4C-46C4-B770-AE34A4F4ED9D}">
      <dgm:prSet/>
      <dgm:spPr/>
      <dgm:t>
        <a:bodyPr/>
        <a:lstStyle/>
        <a:p>
          <a:endParaRPr lang="en-US"/>
        </a:p>
      </dgm:t>
    </dgm:pt>
    <dgm:pt modelId="{F7268CA1-218A-485A-8E1E-057DD6BFEEFE}">
      <dgm:prSet/>
      <dgm:spPr/>
      <dgm:t>
        <a:bodyPr/>
        <a:lstStyle/>
        <a:p>
          <a:r>
            <a:rPr lang="en-US"/>
            <a:t>Written Assignment </a:t>
          </a:r>
        </a:p>
      </dgm:t>
    </dgm:pt>
    <dgm:pt modelId="{11E1020C-9D7B-4FD6-91C4-9077C8F5E27B}" type="parTrans" cxnId="{EE4111FE-E967-41B8-A7E2-123A0E38586A}">
      <dgm:prSet/>
      <dgm:spPr/>
      <dgm:t>
        <a:bodyPr/>
        <a:lstStyle/>
        <a:p>
          <a:endParaRPr lang="en-US"/>
        </a:p>
      </dgm:t>
    </dgm:pt>
    <dgm:pt modelId="{E6B786C0-32AC-4B23-AED3-71CB69090323}" type="sibTrans" cxnId="{EE4111FE-E967-41B8-A7E2-123A0E38586A}">
      <dgm:prSet/>
      <dgm:spPr/>
      <dgm:t>
        <a:bodyPr/>
        <a:lstStyle/>
        <a:p>
          <a:endParaRPr lang="en-US"/>
        </a:p>
      </dgm:t>
    </dgm:pt>
    <dgm:pt modelId="{7C710400-8A79-42D6-B741-A80DB7D29351}" type="pres">
      <dgm:prSet presAssocID="{B797212D-5771-43F1-87F9-22B43B5E1652}" presName="root" presStyleCnt="0">
        <dgm:presLayoutVars>
          <dgm:dir/>
          <dgm:resizeHandles val="exact"/>
        </dgm:presLayoutVars>
      </dgm:prSet>
      <dgm:spPr/>
    </dgm:pt>
    <dgm:pt modelId="{D284B2A7-88CA-466E-B66F-8D09DCA98BF1}" type="pres">
      <dgm:prSet presAssocID="{3F9E1D44-91E6-4F85-944C-1EF08A5174EF}" presName="compNode" presStyleCnt="0"/>
      <dgm:spPr/>
    </dgm:pt>
    <dgm:pt modelId="{090FF4D5-3A56-45EF-A441-CE8779F98492}" type="pres">
      <dgm:prSet presAssocID="{3F9E1D44-91E6-4F85-944C-1EF08A5174EF}" presName="bgRect" presStyleLbl="bgShp" presStyleIdx="0" presStyleCnt="3"/>
      <dgm:spPr/>
    </dgm:pt>
    <dgm:pt modelId="{F90C168A-33CD-4E11-9837-CC5ACFAD5DAA}" type="pres">
      <dgm:prSet presAssocID="{3F9E1D44-91E6-4F85-944C-1EF08A5174E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AE2A21EB-0030-45E6-AFA8-6B920BD6D284}" type="pres">
      <dgm:prSet presAssocID="{3F9E1D44-91E6-4F85-944C-1EF08A5174EF}" presName="spaceRect" presStyleCnt="0"/>
      <dgm:spPr/>
    </dgm:pt>
    <dgm:pt modelId="{4E903BAA-395C-494E-956D-1146D224E502}" type="pres">
      <dgm:prSet presAssocID="{3F9E1D44-91E6-4F85-944C-1EF08A5174EF}" presName="parTx" presStyleLbl="revTx" presStyleIdx="0" presStyleCnt="3">
        <dgm:presLayoutVars>
          <dgm:chMax val="0"/>
          <dgm:chPref val="0"/>
        </dgm:presLayoutVars>
      </dgm:prSet>
      <dgm:spPr/>
    </dgm:pt>
    <dgm:pt modelId="{70487C7B-8578-46CB-8298-601058D93E36}" type="pres">
      <dgm:prSet presAssocID="{7837F780-3222-428F-AEB1-C54FEE5E7D3A}" presName="sibTrans" presStyleCnt="0"/>
      <dgm:spPr/>
    </dgm:pt>
    <dgm:pt modelId="{883C1AC5-8D78-451F-ADFB-C1AB7D43C1C3}" type="pres">
      <dgm:prSet presAssocID="{DB378EF0-C3C7-4A3A-8E5D-AB8D21DB412C}" presName="compNode" presStyleCnt="0"/>
      <dgm:spPr/>
    </dgm:pt>
    <dgm:pt modelId="{3471DBC0-9D8C-4344-8135-BA7AA8171315}" type="pres">
      <dgm:prSet presAssocID="{DB378EF0-C3C7-4A3A-8E5D-AB8D21DB412C}" presName="bgRect" presStyleLbl="bgShp" presStyleIdx="1" presStyleCnt="3" custLinFactNeighborX="515" custLinFactNeighborY="0"/>
      <dgm:spPr/>
    </dgm:pt>
    <dgm:pt modelId="{4C6C12DC-C190-4A49-9A31-5AD7AF7F54CF}" type="pres">
      <dgm:prSet presAssocID="{DB378EF0-C3C7-4A3A-8E5D-AB8D21DB412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 List"/>
        </a:ext>
      </dgm:extLst>
    </dgm:pt>
    <dgm:pt modelId="{482D39CA-A8C1-4B71-8E7D-D08DB83D3CFB}" type="pres">
      <dgm:prSet presAssocID="{DB378EF0-C3C7-4A3A-8E5D-AB8D21DB412C}" presName="spaceRect" presStyleCnt="0"/>
      <dgm:spPr/>
    </dgm:pt>
    <dgm:pt modelId="{6DFE2BA8-D9A9-479F-8DE2-282E8F0005BB}" type="pres">
      <dgm:prSet presAssocID="{DB378EF0-C3C7-4A3A-8E5D-AB8D21DB412C}" presName="parTx" presStyleLbl="revTx" presStyleIdx="1" presStyleCnt="3">
        <dgm:presLayoutVars>
          <dgm:chMax val="0"/>
          <dgm:chPref val="0"/>
        </dgm:presLayoutVars>
      </dgm:prSet>
      <dgm:spPr/>
    </dgm:pt>
    <dgm:pt modelId="{FC7C0F2E-AF3B-46C1-9F40-3915F4900F6C}" type="pres">
      <dgm:prSet presAssocID="{AF641037-D2F9-4593-B1EF-0DE9243CDDA4}" presName="sibTrans" presStyleCnt="0"/>
      <dgm:spPr/>
    </dgm:pt>
    <dgm:pt modelId="{98C978C3-D70F-4D1E-810C-1EAED3B0D4E8}" type="pres">
      <dgm:prSet presAssocID="{F7268CA1-218A-485A-8E1E-057DD6BFEEFE}" presName="compNode" presStyleCnt="0"/>
      <dgm:spPr/>
    </dgm:pt>
    <dgm:pt modelId="{CAA3428E-108B-483E-9CFA-6C2C65C43853}" type="pres">
      <dgm:prSet presAssocID="{F7268CA1-218A-485A-8E1E-057DD6BFEEFE}" presName="bgRect" presStyleLbl="bgShp" presStyleIdx="2" presStyleCnt="3"/>
      <dgm:spPr/>
    </dgm:pt>
    <dgm:pt modelId="{712355EA-00B3-4D51-8C38-D8E9E2380AAF}" type="pres">
      <dgm:prSet presAssocID="{F7268CA1-218A-485A-8E1E-057DD6BFEEF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95D5AE70-3B9B-490B-B86A-D74737EC3920}" type="pres">
      <dgm:prSet presAssocID="{F7268CA1-218A-485A-8E1E-057DD6BFEEFE}" presName="spaceRect" presStyleCnt="0"/>
      <dgm:spPr/>
    </dgm:pt>
    <dgm:pt modelId="{3BC71631-D567-4489-B982-09D250320D55}" type="pres">
      <dgm:prSet presAssocID="{F7268CA1-218A-485A-8E1E-057DD6BFEEFE}" presName="parTx" presStyleLbl="revTx" presStyleIdx="2" presStyleCnt="3">
        <dgm:presLayoutVars>
          <dgm:chMax val="0"/>
          <dgm:chPref val="0"/>
        </dgm:presLayoutVars>
      </dgm:prSet>
      <dgm:spPr/>
    </dgm:pt>
  </dgm:ptLst>
  <dgm:cxnLst>
    <dgm:cxn modelId="{2D3F0636-B650-4CCC-A45C-2482847B5BD1}" type="presOf" srcId="{B797212D-5771-43F1-87F9-22B43B5E1652}" destId="{7C710400-8A79-42D6-B741-A80DB7D29351}" srcOrd="0" destOrd="0" presId="urn:microsoft.com/office/officeart/2018/2/layout/IconVerticalSolidList"/>
    <dgm:cxn modelId="{32B10C70-DF8D-47F9-967F-DD471CE35670}" type="presOf" srcId="{DB378EF0-C3C7-4A3A-8E5D-AB8D21DB412C}" destId="{6DFE2BA8-D9A9-479F-8DE2-282E8F0005BB}" srcOrd="0" destOrd="0" presId="urn:microsoft.com/office/officeart/2018/2/layout/IconVerticalSolidList"/>
    <dgm:cxn modelId="{E9DCA08C-923D-4BDB-A0A1-D236438C1BCB}" type="presOf" srcId="{3F9E1D44-91E6-4F85-944C-1EF08A5174EF}" destId="{4E903BAA-395C-494E-956D-1146D224E502}" srcOrd="0" destOrd="0" presId="urn:microsoft.com/office/officeart/2018/2/layout/IconVerticalSolidList"/>
    <dgm:cxn modelId="{A2F744CE-9FF7-453B-829B-0DC2E4A304D1}" srcId="{B797212D-5771-43F1-87F9-22B43B5E1652}" destId="{3F9E1D44-91E6-4F85-944C-1EF08A5174EF}" srcOrd="0" destOrd="0" parTransId="{EF9AF915-CD14-412A-B392-1F74932BD1C0}" sibTransId="{7837F780-3222-428F-AEB1-C54FEE5E7D3A}"/>
    <dgm:cxn modelId="{DAF853D0-9B4C-46C4-B770-AE34A4F4ED9D}" srcId="{B797212D-5771-43F1-87F9-22B43B5E1652}" destId="{DB378EF0-C3C7-4A3A-8E5D-AB8D21DB412C}" srcOrd="1" destOrd="0" parTransId="{48DAC180-8556-44E2-9C6E-F6CF44E231A6}" sibTransId="{AF641037-D2F9-4593-B1EF-0DE9243CDDA4}"/>
    <dgm:cxn modelId="{F02AFEF9-40D3-44EB-8474-AEE156CC2E2D}" type="presOf" srcId="{F7268CA1-218A-485A-8E1E-057DD6BFEEFE}" destId="{3BC71631-D567-4489-B982-09D250320D55}" srcOrd="0" destOrd="0" presId="urn:microsoft.com/office/officeart/2018/2/layout/IconVerticalSolidList"/>
    <dgm:cxn modelId="{EE4111FE-E967-41B8-A7E2-123A0E38586A}" srcId="{B797212D-5771-43F1-87F9-22B43B5E1652}" destId="{F7268CA1-218A-485A-8E1E-057DD6BFEEFE}" srcOrd="2" destOrd="0" parTransId="{11E1020C-9D7B-4FD6-91C4-9077C8F5E27B}" sibTransId="{E6B786C0-32AC-4B23-AED3-71CB69090323}"/>
    <dgm:cxn modelId="{44D0D7C5-AFF2-4812-AA79-A065B7D219E5}" type="presParOf" srcId="{7C710400-8A79-42D6-B741-A80DB7D29351}" destId="{D284B2A7-88CA-466E-B66F-8D09DCA98BF1}" srcOrd="0" destOrd="0" presId="urn:microsoft.com/office/officeart/2018/2/layout/IconVerticalSolidList"/>
    <dgm:cxn modelId="{8DCE3E8C-1B60-42AA-8902-28D7E4EE56EC}" type="presParOf" srcId="{D284B2A7-88CA-466E-B66F-8D09DCA98BF1}" destId="{090FF4D5-3A56-45EF-A441-CE8779F98492}" srcOrd="0" destOrd="0" presId="urn:microsoft.com/office/officeart/2018/2/layout/IconVerticalSolidList"/>
    <dgm:cxn modelId="{2A6E8543-F899-45A5-9408-E03D5D12C00E}" type="presParOf" srcId="{D284B2A7-88CA-466E-B66F-8D09DCA98BF1}" destId="{F90C168A-33CD-4E11-9837-CC5ACFAD5DAA}" srcOrd="1" destOrd="0" presId="urn:microsoft.com/office/officeart/2018/2/layout/IconVerticalSolidList"/>
    <dgm:cxn modelId="{ACB6646E-7D49-468A-9025-3BB8D1D42DCB}" type="presParOf" srcId="{D284B2A7-88CA-466E-B66F-8D09DCA98BF1}" destId="{AE2A21EB-0030-45E6-AFA8-6B920BD6D284}" srcOrd="2" destOrd="0" presId="urn:microsoft.com/office/officeart/2018/2/layout/IconVerticalSolidList"/>
    <dgm:cxn modelId="{14D960B7-BC89-4B0E-B94F-36649BFB8D50}" type="presParOf" srcId="{D284B2A7-88CA-466E-B66F-8D09DCA98BF1}" destId="{4E903BAA-395C-494E-956D-1146D224E502}" srcOrd="3" destOrd="0" presId="urn:microsoft.com/office/officeart/2018/2/layout/IconVerticalSolidList"/>
    <dgm:cxn modelId="{62F10CC3-8E9F-41BD-A695-7A8850CBF7B1}" type="presParOf" srcId="{7C710400-8A79-42D6-B741-A80DB7D29351}" destId="{70487C7B-8578-46CB-8298-601058D93E36}" srcOrd="1" destOrd="0" presId="urn:microsoft.com/office/officeart/2018/2/layout/IconVerticalSolidList"/>
    <dgm:cxn modelId="{51FCD548-B314-4769-A214-661ED9977C90}" type="presParOf" srcId="{7C710400-8A79-42D6-B741-A80DB7D29351}" destId="{883C1AC5-8D78-451F-ADFB-C1AB7D43C1C3}" srcOrd="2" destOrd="0" presId="urn:microsoft.com/office/officeart/2018/2/layout/IconVerticalSolidList"/>
    <dgm:cxn modelId="{61351BC1-9C0B-4C79-BCAD-3F80F2D92787}" type="presParOf" srcId="{883C1AC5-8D78-451F-ADFB-C1AB7D43C1C3}" destId="{3471DBC0-9D8C-4344-8135-BA7AA8171315}" srcOrd="0" destOrd="0" presId="urn:microsoft.com/office/officeart/2018/2/layout/IconVerticalSolidList"/>
    <dgm:cxn modelId="{29019831-CA4A-4877-A6DC-EB4956A159B4}" type="presParOf" srcId="{883C1AC5-8D78-451F-ADFB-C1AB7D43C1C3}" destId="{4C6C12DC-C190-4A49-9A31-5AD7AF7F54CF}" srcOrd="1" destOrd="0" presId="urn:microsoft.com/office/officeart/2018/2/layout/IconVerticalSolidList"/>
    <dgm:cxn modelId="{BFC2A074-29AE-4F97-811C-59162E19CC6F}" type="presParOf" srcId="{883C1AC5-8D78-451F-ADFB-C1AB7D43C1C3}" destId="{482D39CA-A8C1-4B71-8E7D-D08DB83D3CFB}" srcOrd="2" destOrd="0" presId="urn:microsoft.com/office/officeart/2018/2/layout/IconVerticalSolidList"/>
    <dgm:cxn modelId="{D9710913-BB0B-4C11-A466-56FB7391EF64}" type="presParOf" srcId="{883C1AC5-8D78-451F-ADFB-C1AB7D43C1C3}" destId="{6DFE2BA8-D9A9-479F-8DE2-282E8F0005BB}" srcOrd="3" destOrd="0" presId="urn:microsoft.com/office/officeart/2018/2/layout/IconVerticalSolidList"/>
    <dgm:cxn modelId="{310E7D66-9E2C-46D8-A576-968A9EAF566D}" type="presParOf" srcId="{7C710400-8A79-42D6-B741-A80DB7D29351}" destId="{FC7C0F2E-AF3B-46C1-9F40-3915F4900F6C}" srcOrd="3" destOrd="0" presId="urn:microsoft.com/office/officeart/2018/2/layout/IconVerticalSolidList"/>
    <dgm:cxn modelId="{34CC7F87-239D-4E30-8D7E-C620B2714887}" type="presParOf" srcId="{7C710400-8A79-42D6-B741-A80DB7D29351}" destId="{98C978C3-D70F-4D1E-810C-1EAED3B0D4E8}" srcOrd="4" destOrd="0" presId="urn:microsoft.com/office/officeart/2018/2/layout/IconVerticalSolidList"/>
    <dgm:cxn modelId="{4692A9C2-8CE8-4002-A3D1-B7CCC47E925F}" type="presParOf" srcId="{98C978C3-D70F-4D1E-810C-1EAED3B0D4E8}" destId="{CAA3428E-108B-483E-9CFA-6C2C65C43853}" srcOrd="0" destOrd="0" presId="urn:microsoft.com/office/officeart/2018/2/layout/IconVerticalSolidList"/>
    <dgm:cxn modelId="{C647F7D8-84F6-480A-897D-C89872D77C79}" type="presParOf" srcId="{98C978C3-D70F-4D1E-810C-1EAED3B0D4E8}" destId="{712355EA-00B3-4D51-8C38-D8E9E2380AAF}" srcOrd="1" destOrd="0" presId="urn:microsoft.com/office/officeart/2018/2/layout/IconVerticalSolidList"/>
    <dgm:cxn modelId="{2EB23BB6-D009-460D-9B47-4E82DE826C68}" type="presParOf" srcId="{98C978C3-D70F-4D1E-810C-1EAED3B0D4E8}" destId="{95D5AE70-3B9B-490B-B86A-D74737EC3920}" srcOrd="2" destOrd="0" presId="urn:microsoft.com/office/officeart/2018/2/layout/IconVerticalSolidList"/>
    <dgm:cxn modelId="{1E5B567D-AE7F-43C4-8379-C57038174F65}" type="presParOf" srcId="{98C978C3-D70F-4D1E-810C-1EAED3B0D4E8}" destId="{3BC71631-D567-4489-B982-09D250320D55}"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3CA47DE-BA60-48D3-8F87-33B72E57727E}"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E48FBCF8-163E-434F-AC15-5B808CE2441A}">
      <dgm:prSet/>
      <dgm:spPr/>
      <dgm:t>
        <a:bodyPr/>
        <a:lstStyle/>
        <a:p>
          <a:pPr>
            <a:defRPr cap="all"/>
          </a:pPr>
          <a:r>
            <a:rPr lang="en-US"/>
            <a:t>Reaction</a:t>
          </a:r>
        </a:p>
      </dgm:t>
    </dgm:pt>
    <dgm:pt modelId="{3865217D-59D9-45B1-91CF-3431524F7DC9}" type="parTrans" cxnId="{15E17D13-B1A4-476A-A872-E4DBF17B5923}">
      <dgm:prSet/>
      <dgm:spPr/>
      <dgm:t>
        <a:bodyPr/>
        <a:lstStyle/>
        <a:p>
          <a:endParaRPr lang="en-US"/>
        </a:p>
      </dgm:t>
    </dgm:pt>
    <dgm:pt modelId="{F404B227-B6B2-40C2-86E0-BDCE59CA72FA}" type="sibTrans" cxnId="{15E17D13-B1A4-476A-A872-E4DBF17B5923}">
      <dgm:prSet/>
      <dgm:spPr/>
      <dgm:t>
        <a:bodyPr/>
        <a:lstStyle/>
        <a:p>
          <a:endParaRPr lang="en-US"/>
        </a:p>
      </dgm:t>
    </dgm:pt>
    <dgm:pt modelId="{411CF344-C13C-4520-A810-6B123A716817}">
      <dgm:prSet/>
      <dgm:spPr/>
      <dgm:t>
        <a:bodyPr/>
        <a:lstStyle/>
        <a:p>
          <a:pPr>
            <a:defRPr cap="all"/>
          </a:pPr>
          <a:r>
            <a:rPr lang="en-US"/>
            <a:t>Learning</a:t>
          </a:r>
        </a:p>
      </dgm:t>
    </dgm:pt>
    <dgm:pt modelId="{88BEFA99-00E2-4905-AF1F-062918551BAD}" type="parTrans" cxnId="{D3C519A3-8441-45A6-88A5-E31B6668FEBD}">
      <dgm:prSet/>
      <dgm:spPr/>
      <dgm:t>
        <a:bodyPr/>
        <a:lstStyle/>
        <a:p>
          <a:endParaRPr lang="en-US"/>
        </a:p>
      </dgm:t>
    </dgm:pt>
    <dgm:pt modelId="{6FF3D944-2703-466D-BD56-ADDB95A2204B}" type="sibTrans" cxnId="{D3C519A3-8441-45A6-88A5-E31B6668FEBD}">
      <dgm:prSet/>
      <dgm:spPr/>
      <dgm:t>
        <a:bodyPr/>
        <a:lstStyle/>
        <a:p>
          <a:endParaRPr lang="en-US"/>
        </a:p>
      </dgm:t>
    </dgm:pt>
    <dgm:pt modelId="{E97CA1D7-25BC-4C62-9039-79D030F43294}">
      <dgm:prSet/>
      <dgm:spPr/>
      <dgm:t>
        <a:bodyPr/>
        <a:lstStyle/>
        <a:p>
          <a:pPr>
            <a:defRPr cap="all"/>
          </a:pPr>
          <a:r>
            <a:rPr lang="en-US"/>
            <a:t>Behavioral Changes</a:t>
          </a:r>
        </a:p>
      </dgm:t>
    </dgm:pt>
    <dgm:pt modelId="{D6D29C13-3ACE-49F2-8854-07946E94B4B5}" type="parTrans" cxnId="{001130F2-F1B3-45DC-B79E-4936CE2B7186}">
      <dgm:prSet/>
      <dgm:spPr/>
      <dgm:t>
        <a:bodyPr/>
        <a:lstStyle/>
        <a:p>
          <a:endParaRPr lang="en-US"/>
        </a:p>
      </dgm:t>
    </dgm:pt>
    <dgm:pt modelId="{BCCF87E8-130D-4D19-A7EA-8BF20A1D69FA}" type="sibTrans" cxnId="{001130F2-F1B3-45DC-B79E-4936CE2B7186}">
      <dgm:prSet/>
      <dgm:spPr/>
      <dgm:t>
        <a:bodyPr/>
        <a:lstStyle/>
        <a:p>
          <a:endParaRPr lang="en-US"/>
        </a:p>
      </dgm:t>
    </dgm:pt>
    <dgm:pt modelId="{E3686DDF-4CFE-4DFB-9B58-7A20411F4115}">
      <dgm:prSet/>
      <dgm:spPr/>
      <dgm:t>
        <a:bodyPr/>
        <a:lstStyle/>
        <a:p>
          <a:pPr>
            <a:defRPr cap="all"/>
          </a:pPr>
          <a:r>
            <a:rPr lang="en-US"/>
            <a:t>Results</a:t>
          </a:r>
        </a:p>
      </dgm:t>
    </dgm:pt>
    <dgm:pt modelId="{059AAA7B-1F70-4292-A3F5-68FF3BB67D39}" type="parTrans" cxnId="{EE9467B2-B830-45A8-B2C0-8845F82B6ED0}">
      <dgm:prSet/>
      <dgm:spPr/>
      <dgm:t>
        <a:bodyPr/>
        <a:lstStyle/>
        <a:p>
          <a:endParaRPr lang="en-US"/>
        </a:p>
      </dgm:t>
    </dgm:pt>
    <dgm:pt modelId="{3FE8E9BA-41EA-4543-B329-8133987CBE08}" type="sibTrans" cxnId="{EE9467B2-B830-45A8-B2C0-8845F82B6ED0}">
      <dgm:prSet/>
      <dgm:spPr/>
      <dgm:t>
        <a:bodyPr/>
        <a:lstStyle/>
        <a:p>
          <a:endParaRPr lang="en-US"/>
        </a:p>
      </dgm:t>
    </dgm:pt>
    <dgm:pt modelId="{3B62AD5D-5400-43A5-AD39-1513A81D868A}" type="pres">
      <dgm:prSet presAssocID="{53CA47DE-BA60-48D3-8F87-33B72E57727E}" presName="root" presStyleCnt="0">
        <dgm:presLayoutVars>
          <dgm:dir/>
          <dgm:resizeHandles val="exact"/>
        </dgm:presLayoutVars>
      </dgm:prSet>
      <dgm:spPr/>
    </dgm:pt>
    <dgm:pt modelId="{FF060AFE-6862-41D4-A6DD-4992C09A16E3}" type="pres">
      <dgm:prSet presAssocID="{E48FBCF8-163E-434F-AC15-5B808CE2441A}" presName="compNode" presStyleCnt="0"/>
      <dgm:spPr/>
    </dgm:pt>
    <dgm:pt modelId="{48B63D6A-1116-497F-B576-AA67D590605D}" type="pres">
      <dgm:prSet presAssocID="{E48FBCF8-163E-434F-AC15-5B808CE2441A}" presName="iconBgRect" presStyleLbl="bgShp" presStyleIdx="0" presStyleCnt="4"/>
      <dgm:spPr>
        <a:prstGeom prst="round2DiagRect">
          <a:avLst>
            <a:gd name="adj1" fmla="val 29727"/>
            <a:gd name="adj2" fmla="val 0"/>
          </a:avLst>
        </a:prstGeom>
      </dgm:spPr>
    </dgm:pt>
    <dgm:pt modelId="{C41805E3-FB22-4CB5-9CCE-CD7B389B4D4E}" type="pres">
      <dgm:prSet presAssocID="{E48FBCF8-163E-434F-AC15-5B808CE2441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lask"/>
        </a:ext>
      </dgm:extLst>
    </dgm:pt>
    <dgm:pt modelId="{B2A61921-E44E-4A85-9C56-B8AD1AAF1D20}" type="pres">
      <dgm:prSet presAssocID="{E48FBCF8-163E-434F-AC15-5B808CE2441A}" presName="spaceRect" presStyleCnt="0"/>
      <dgm:spPr/>
    </dgm:pt>
    <dgm:pt modelId="{091F3A2A-397C-4064-AFC2-1AE614EE4F87}" type="pres">
      <dgm:prSet presAssocID="{E48FBCF8-163E-434F-AC15-5B808CE2441A}" presName="textRect" presStyleLbl="revTx" presStyleIdx="0" presStyleCnt="4">
        <dgm:presLayoutVars>
          <dgm:chMax val="1"/>
          <dgm:chPref val="1"/>
        </dgm:presLayoutVars>
      </dgm:prSet>
      <dgm:spPr/>
    </dgm:pt>
    <dgm:pt modelId="{DC3C6B0D-5C0A-410C-8B79-23F6CEEAB0D8}" type="pres">
      <dgm:prSet presAssocID="{F404B227-B6B2-40C2-86E0-BDCE59CA72FA}" presName="sibTrans" presStyleCnt="0"/>
      <dgm:spPr/>
    </dgm:pt>
    <dgm:pt modelId="{E11865AC-5812-40DD-8B17-D6794A01756D}" type="pres">
      <dgm:prSet presAssocID="{411CF344-C13C-4520-A810-6B123A716817}" presName="compNode" presStyleCnt="0"/>
      <dgm:spPr/>
    </dgm:pt>
    <dgm:pt modelId="{22F2D821-F09B-44C0-97D3-F9E7A5B537B5}" type="pres">
      <dgm:prSet presAssocID="{411CF344-C13C-4520-A810-6B123A716817}" presName="iconBgRect" presStyleLbl="bgShp" presStyleIdx="1" presStyleCnt="4"/>
      <dgm:spPr>
        <a:prstGeom prst="round2DiagRect">
          <a:avLst>
            <a:gd name="adj1" fmla="val 29727"/>
            <a:gd name="adj2" fmla="val 0"/>
          </a:avLst>
        </a:prstGeom>
      </dgm:spPr>
    </dgm:pt>
    <dgm:pt modelId="{5F392756-0F00-4C1C-99E6-0073F8C2C286}" type="pres">
      <dgm:prSet presAssocID="{411CF344-C13C-4520-A810-6B123A71681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7058B3B3-C6D3-4C19-A326-B65A87AE1212}" type="pres">
      <dgm:prSet presAssocID="{411CF344-C13C-4520-A810-6B123A716817}" presName="spaceRect" presStyleCnt="0"/>
      <dgm:spPr/>
    </dgm:pt>
    <dgm:pt modelId="{BCC2D82C-D3F4-4103-82FA-DF6D188C79DE}" type="pres">
      <dgm:prSet presAssocID="{411CF344-C13C-4520-A810-6B123A716817}" presName="textRect" presStyleLbl="revTx" presStyleIdx="1" presStyleCnt="4">
        <dgm:presLayoutVars>
          <dgm:chMax val="1"/>
          <dgm:chPref val="1"/>
        </dgm:presLayoutVars>
      </dgm:prSet>
      <dgm:spPr/>
    </dgm:pt>
    <dgm:pt modelId="{21A89017-40EA-4922-B5A9-41E31D8FF360}" type="pres">
      <dgm:prSet presAssocID="{6FF3D944-2703-466D-BD56-ADDB95A2204B}" presName="sibTrans" presStyleCnt="0"/>
      <dgm:spPr/>
    </dgm:pt>
    <dgm:pt modelId="{B7C72E5A-534E-488C-8BA5-FCEC427B42D4}" type="pres">
      <dgm:prSet presAssocID="{E97CA1D7-25BC-4C62-9039-79D030F43294}" presName="compNode" presStyleCnt="0"/>
      <dgm:spPr/>
    </dgm:pt>
    <dgm:pt modelId="{C2E7B5FC-C00B-4373-B7A3-F2A125D3A870}" type="pres">
      <dgm:prSet presAssocID="{E97CA1D7-25BC-4C62-9039-79D030F43294}" presName="iconBgRect" presStyleLbl="bgShp" presStyleIdx="2" presStyleCnt="4"/>
      <dgm:spPr>
        <a:prstGeom prst="round2DiagRect">
          <a:avLst>
            <a:gd name="adj1" fmla="val 29727"/>
            <a:gd name="adj2" fmla="val 0"/>
          </a:avLst>
        </a:prstGeom>
      </dgm:spPr>
    </dgm:pt>
    <dgm:pt modelId="{CCE76ECB-5726-4043-B596-5DEAA7814E32}" type="pres">
      <dgm:prSet presAssocID="{E97CA1D7-25BC-4C62-9039-79D030F4329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2CCADE93-9CEA-4ADB-A550-5FBD0C1AFB62}" type="pres">
      <dgm:prSet presAssocID="{E97CA1D7-25BC-4C62-9039-79D030F43294}" presName="spaceRect" presStyleCnt="0"/>
      <dgm:spPr/>
    </dgm:pt>
    <dgm:pt modelId="{D37DF0B6-AB75-4312-B74D-92C3E48EDBE2}" type="pres">
      <dgm:prSet presAssocID="{E97CA1D7-25BC-4C62-9039-79D030F43294}" presName="textRect" presStyleLbl="revTx" presStyleIdx="2" presStyleCnt="4">
        <dgm:presLayoutVars>
          <dgm:chMax val="1"/>
          <dgm:chPref val="1"/>
        </dgm:presLayoutVars>
      </dgm:prSet>
      <dgm:spPr/>
    </dgm:pt>
    <dgm:pt modelId="{8EBB2054-3E47-4608-A341-2CF65F6A8A20}" type="pres">
      <dgm:prSet presAssocID="{BCCF87E8-130D-4D19-A7EA-8BF20A1D69FA}" presName="sibTrans" presStyleCnt="0"/>
      <dgm:spPr/>
    </dgm:pt>
    <dgm:pt modelId="{252AE5D7-3818-4690-A24E-C7EDB3A483CC}" type="pres">
      <dgm:prSet presAssocID="{E3686DDF-4CFE-4DFB-9B58-7A20411F4115}" presName="compNode" presStyleCnt="0"/>
      <dgm:spPr/>
    </dgm:pt>
    <dgm:pt modelId="{CD7ECA0C-E135-4650-BA36-6FDAAB5702C6}" type="pres">
      <dgm:prSet presAssocID="{E3686DDF-4CFE-4DFB-9B58-7A20411F4115}" presName="iconBgRect" presStyleLbl="bgShp" presStyleIdx="3" presStyleCnt="4"/>
      <dgm:spPr>
        <a:prstGeom prst="round2DiagRect">
          <a:avLst>
            <a:gd name="adj1" fmla="val 29727"/>
            <a:gd name="adj2" fmla="val 0"/>
          </a:avLst>
        </a:prstGeom>
      </dgm:spPr>
    </dgm:pt>
    <dgm:pt modelId="{893AE1C0-30A2-45AC-9315-3C3BE02DADC2}" type="pres">
      <dgm:prSet presAssocID="{E3686DDF-4CFE-4DFB-9B58-7A20411F411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r chart"/>
        </a:ext>
      </dgm:extLst>
    </dgm:pt>
    <dgm:pt modelId="{281E7EE8-D208-4516-8593-7DFC20C906A4}" type="pres">
      <dgm:prSet presAssocID="{E3686DDF-4CFE-4DFB-9B58-7A20411F4115}" presName="spaceRect" presStyleCnt="0"/>
      <dgm:spPr/>
    </dgm:pt>
    <dgm:pt modelId="{321D67EE-ED1A-405F-A4EA-B9411DEA53CD}" type="pres">
      <dgm:prSet presAssocID="{E3686DDF-4CFE-4DFB-9B58-7A20411F4115}" presName="textRect" presStyleLbl="revTx" presStyleIdx="3" presStyleCnt="4">
        <dgm:presLayoutVars>
          <dgm:chMax val="1"/>
          <dgm:chPref val="1"/>
        </dgm:presLayoutVars>
      </dgm:prSet>
      <dgm:spPr/>
    </dgm:pt>
  </dgm:ptLst>
  <dgm:cxnLst>
    <dgm:cxn modelId="{15E17D13-B1A4-476A-A872-E4DBF17B5923}" srcId="{53CA47DE-BA60-48D3-8F87-33B72E57727E}" destId="{E48FBCF8-163E-434F-AC15-5B808CE2441A}" srcOrd="0" destOrd="0" parTransId="{3865217D-59D9-45B1-91CF-3431524F7DC9}" sibTransId="{F404B227-B6B2-40C2-86E0-BDCE59CA72FA}"/>
    <dgm:cxn modelId="{3F0CA8A2-E1BE-4D55-B754-B67921C8EEF7}" type="presOf" srcId="{E97CA1D7-25BC-4C62-9039-79D030F43294}" destId="{D37DF0B6-AB75-4312-B74D-92C3E48EDBE2}" srcOrd="0" destOrd="0" presId="urn:microsoft.com/office/officeart/2018/5/layout/IconLeafLabelList"/>
    <dgm:cxn modelId="{D3C519A3-8441-45A6-88A5-E31B6668FEBD}" srcId="{53CA47DE-BA60-48D3-8F87-33B72E57727E}" destId="{411CF344-C13C-4520-A810-6B123A716817}" srcOrd="1" destOrd="0" parTransId="{88BEFA99-00E2-4905-AF1F-062918551BAD}" sibTransId="{6FF3D944-2703-466D-BD56-ADDB95A2204B}"/>
    <dgm:cxn modelId="{EE9467B2-B830-45A8-B2C0-8845F82B6ED0}" srcId="{53CA47DE-BA60-48D3-8F87-33B72E57727E}" destId="{E3686DDF-4CFE-4DFB-9B58-7A20411F4115}" srcOrd="3" destOrd="0" parTransId="{059AAA7B-1F70-4292-A3F5-68FF3BB67D39}" sibTransId="{3FE8E9BA-41EA-4543-B329-8133987CBE08}"/>
    <dgm:cxn modelId="{A785F2B2-5670-45E4-BFE0-599AAC601EC7}" type="presOf" srcId="{E3686DDF-4CFE-4DFB-9B58-7A20411F4115}" destId="{321D67EE-ED1A-405F-A4EA-B9411DEA53CD}" srcOrd="0" destOrd="0" presId="urn:microsoft.com/office/officeart/2018/5/layout/IconLeafLabelList"/>
    <dgm:cxn modelId="{CC18CFBB-8628-4A62-9E55-EA7509DAE853}" type="presOf" srcId="{411CF344-C13C-4520-A810-6B123A716817}" destId="{BCC2D82C-D3F4-4103-82FA-DF6D188C79DE}" srcOrd="0" destOrd="0" presId="urn:microsoft.com/office/officeart/2018/5/layout/IconLeafLabelList"/>
    <dgm:cxn modelId="{1378C2E1-79F3-4B89-9A1E-8907820D4D2E}" type="presOf" srcId="{53CA47DE-BA60-48D3-8F87-33B72E57727E}" destId="{3B62AD5D-5400-43A5-AD39-1513A81D868A}" srcOrd="0" destOrd="0" presId="urn:microsoft.com/office/officeart/2018/5/layout/IconLeafLabelList"/>
    <dgm:cxn modelId="{001130F2-F1B3-45DC-B79E-4936CE2B7186}" srcId="{53CA47DE-BA60-48D3-8F87-33B72E57727E}" destId="{E97CA1D7-25BC-4C62-9039-79D030F43294}" srcOrd="2" destOrd="0" parTransId="{D6D29C13-3ACE-49F2-8854-07946E94B4B5}" sibTransId="{BCCF87E8-130D-4D19-A7EA-8BF20A1D69FA}"/>
    <dgm:cxn modelId="{95DDF5F6-3870-4F48-AA48-A514094493DC}" type="presOf" srcId="{E48FBCF8-163E-434F-AC15-5B808CE2441A}" destId="{091F3A2A-397C-4064-AFC2-1AE614EE4F87}" srcOrd="0" destOrd="0" presId="urn:microsoft.com/office/officeart/2018/5/layout/IconLeafLabelList"/>
    <dgm:cxn modelId="{3CF2474D-4BF0-4E13-AE45-11C4830024DA}" type="presParOf" srcId="{3B62AD5D-5400-43A5-AD39-1513A81D868A}" destId="{FF060AFE-6862-41D4-A6DD-4992C09A16E3}" srcOrd="0" destOrd="0" presId="urn:microsoft.com/office/officeart/2018/5/layout/IconLeafLabelList"/>
    <dgm:cxn modelId="{0BCA9DDF-77F8-4E96-AEE9-41626B95236F}" type="presParOf" srcId="{FF060AFE-6862-41D4-A6DD-4992C09A16E3}" destId="{48B63D6A-1116-497F-B576-AA67D590605D}" srcOrd="0" destOrd="0" presId="urn:microsoft.com/office/officeart/2018/5/layout/IconLeafLabelList"/>
    <dgm:cxn modelId="{85477512-07D9-4C2D-877F-29A79375B1CC}" type="presParOf" srcId="{FF060AFE-6862-41D4-A6DD-4992C09A16E3}" destId="{C41805E3-FB22-4CB5-9CCE-CD7B389B4D4E}" srcOrd="1" destOrd="0" presId="urn:microsoft.com/office/officeart/2018/5/layout/IconLeafLabelList"/>
    <dgm:cxn modelId="{9E6A6AD2-59D2-4CBB-85F2-B0F1763806B7}" type="presParOf" srcId="{FF060AFE-6862-41D4-A6DD-4992C09A16E3}" destId="{B2A61921-E44E-4A85-9C56-B8AD1AAF1D20}" srcOrd="2" destOrd="0" presId="urn:microsoft.com/office/officeart/2018/5/layout/IconLeafLabelList"/>
    <dgm:cxn modelId="{0982A299-2DDD-4822-B54A-7101736DB9E5}" type="presParOf" srcId="{FF060AFE-6862-41D4-A6DD-4992C09A16E3}" destId="{091F3A2A-397C-4064-AFC2-1AE614EE4F87}" srcOrd="3" destOrd="0" presId="urn:microsoft.com/office/officeart/2018/5/layout/IconLeafLabelList"/>
    <dgm:cxn modelId="{548DCB42-7BC6-4957-AAA0-2D3553C76609}" type="presParOf" srcId="{3B62AD5D-5400-43A5-AD39-1513A81D868A}" destId="{DC3C6B0D-5C0A-410C-8B79-23F6CEEAB0D8}" srcOrd="1" destOrd="0" presId="urn:microsoft.com/office/officeart/2018/5/layout/IconLeafLabelList"/>
    <dgm:cxn modelId="{A7437835-1E35-4EAF-9E51-548126F707A0}" type="presParOf" srcId="{3B62AD5D-5400-43A5-AD39-1513A81D868A}" destId="{E11865AC-5812-40DD-8B17-D6794A01756D}" srcOrd="2" destOrd="0" presId="urn:microsoft.com/office/officeart/2018/5/layout/IconLeafLabelList"/>
    <dgm:cxn modelId="{3FE4FCB0-24E0-438F-AE9D-A0FFF74D9C38}" type="presParOf" srcId="{E11865AC-5812-40DD-8B17-D6794A01756D}" destId="{22F2D821-F09B-44C0-97D3-F9E7A5B537B5}" srcOrd="0" destOrd="0" presId="urn:microsoft.com/office/officeart/2018/5/layout/IconLeafLabelList"/>
    <dgm:cxn modelId="{75120321-9BD4-424A-B31A-DD474C1EAC51}" type="presParOf" srcId="{E11865AC-5812-40DD-8B17-D6794A01756D}" destId="{5F392756-0F00-4C1C-99E6-0073F8C2C286}" srcOrd="1" destOrd="0" presId="urn:microsoft.com/office/officeart/2018/5/layout/IconLeafLabelList"/>
    <dgm:cxn modelId="{C7DD1DCB-B6BC-4110-85E0-F9698C04DF58}" type="presParOf" srcId="{E11865AC-5812-40DD-8B17-D6794A01756D}" destId="{7058B3B3-C6D3-4C19-A326-B65A87AE1212}" srcOrd="2" destOrd="0" presId="urn:microsoft.com/office/officeart/2018/5/layout/IconLeafLabelList"/>
    <dgm:cxn modelId="{D15943F5-023F-4EB6-81C0-63DB2EE9B4D6}" type="presParOf" srcId="{E11865AC-5812-40DD-8B17-D6794A01756D}" destId="{BCC2D82C-D3F4-4103-82FA-DF6D188C79DE}" srcOrd="3" destOrd="0" presId="urn:microsoft.com/office/officeart/2018/5/layout/IconLeafLabelList"/>
    <dgm:cxn modelId="{97894683-50CD-4E1C-BB9E-05CA59C88485}" type="presParOf" srcId="{3B62AD5D-5400-43A5-AD39-1513A81D868A}" destId="{21A89017-40EA-4922-B5A9-41E31D8FF360}" srcOrd="3" destOrd="0" presId="urn:microsoft.com/office/officeart/2018/5/layout/IconLeafLabelList"/>
    <dgm:cxn modelId="{ED7BB4BC-9B6D-4CBB-9F97-BC3256857597}" type="presParOf" srcId="{3B62AD5D-5400-43A5-AD39-1513A81D868A}" destId="{B7C72E5A-534E-488C-8BA5-FCEC427B42D4}" srcOrd="4" destOrd="0" presId="urn:microsoft.com/office/officeart/2018/5/layout/IconLeafLabelList"/>
    <dgm:cxn modelId="{53C81A9F-A327-4D8F-A3A1-6A7D7569CFA1}" type="presParOf" srcId="{B7C72E5A-534E-488C-8BA5-FCEC427B42D4}" destId="{C2E7B5FC-C00B-4373-B7A3-F2A125D3A870}" srcOrd="0" destOrd="0" presId="urn:microsoft.com/office/officeart/2018/5/layout/IconLeafLabelList"/>
    <dgm:cxn modelId="{722F9467-2097-4683-9ABE-57C9CD78CBF2}" type="presParOf" srcId="{B7C72E5A-534E-488C-8BA5-FCEC427B42D4}" destId="{CCE76ECB-5726-4043-B596-5DEAA7814E32}" srcOrd="1" destOrd="0" presId="urn:microsoft.com/office/officeart/2018/5/layout/IconLeafLabelList"/>
    <dgm:cxn modelId="{7CF044E7-9451-48A8-B41A-4E9C431D5532}" type="presParOf" srcId="{B7C72E5A-534E-488C-8BA5-FCEC427B42D4}" destId="{2CCADE93-9CEA-4ADB-A550-5FBD0C1AFB62}" srcOrd="2" destOrd="0" presId="urn:microsoft.com/office/officeart/2018/5/layout/IconLeafLabelList"/>
    <dgm:cxn modelId="{67F771CE-6B95-4F30-93CA-D934280F14DC}" type="presParOf" srcId="{B7C72E5A-534E-488C-8BA5-FCEC427B42D4}" destId="{D37DF0B6-AB75-4312-B74D-92C3E48EDBE2}" srcOrd="3" destOrd="0" presId="urn:microsoft.com/office/officeart/2018/5/layout/IconLeafLabelList"/>
    <dgm:cxn modelId="{044196AD-6971-41CD-BD16-CD621C142B28}" type="presParOf" srcId="{3B62AD5D-5400-43A5-AD39-1513A81D868A}" destId="{8EBB2054-3E47-4608-A341-2CF65F6A8A20}" srcOrd="5" destOrd="0" presId="urn:microsoft.com/office/officeart/2018/5/layout/IconLeafLabelList"/>
    <dgm:cxn modelId="{579DBC5F-8264-46FD-91DD-239E1302AFF8}" type="presParOf" srcId="{3B62AD5D-5400-43A5-AD39-1513A81D868A}" destId="{252AE5D7-3818-4690-A24E-C7EDB3A483CC}" srcOrd="6" destOrd="0" presId="urn:microsoft.com/office/officeart/2018/5/layout/IconLeafLabelList"/>
    <dgm:cxn modelId="{809D3BFE-E126-41B9-91E8-9C6C41FE0EA6}" type="presParOf" srcId="{252AE5D7-3818-4690-A24E-C7EDB3A483CC}" destId="{CD7ECA0C-E135-4650-BA36-6FDAAB5702C6}" srcOrd="0" destOrd="0" presId="urn:microsoft.com/office/officeart/2018/5/layout/IconLeafLabelList"/>
    <dgm:cxn modelId="{B3C3719A-77B6-4DD3-8412-A2E7AE2ED2DA}" type="presParOf" srcId="{252AE5D7-3818-4690-A24E-C7EDB3A483CC}" destId="{893AE1C0-30A2-45AC-9315-3C3BE02DADC2}" srcOrd="1" destOrd="0" presId="urn:microsoft.com/office/officeart/2018/5/layout/IconLeafLabelList"/>
    <dgm:cxn modelId="{6D3E65EE-1459-4DDD-B9C3-F38289F07AF3}" type="presParOf" srcId="{252AE5D7-3818-4690-A24E-C7EDB3A483CC}" destId="{281E7EE8-D208-4516-8593-7DFC20C906A4}" srcOrd="2" destOrd="0" presId="urn:microsoft.com/office/officeart/2018/5/layout/IconLeafLabelList"/>
    <dgm:cxn modelId="{3BDE2A3E-271D-4E1D-9EE0-37C282ACB28E}" type="presParOf" srcId="{252AE5D7-3818-4690-A24E-C7EDB3A483CC}" destId="{321D67EE-ED1A-405F-A4EA-B9411DEA53CD}" srcOrd="3" destOrd="0" presId="urn:microsoft.com/office/officeart/2018/5/layout/IconLeafLabel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A24B12-D841-458E-91B3-860754FF12F2}" type="doc">
      <dgm:prSet loTypeId="urn:microsoft.com/office/officeart/2005/8/layout/hierarchy3" loCatId="hierarchy" qsTypeId="urn:microsoft.com/office/officeart/2005/8/quickstyle/simple1" qsCatId="simple" csTypeId="urn:microsoft.com/office/officeart/2005/8/colors/colorful1" csCatId="colorful"/>
      <dgm:spPr/>
      <dgm:t>
        <a:bodyPr/>
        <a:lstStyle/>
        <a:p>
          <a:endParaRPr lang="en-US"/>
        </a:p>
      </dgm:t>
    </dgm:pt>
    <dgm:pt modelId="{259AC617-E16C-491F-B81C-61E8958D2DC7}">
      <dgm:prSet/>
      <dgm:spPr/>
      <dgm:t>
        <a:bodyPr/>
        <a:lstStyle/>
        <a:p>
          <a:r>
            <a:rPr lang="en-US"/>
            <a:t>Deconstruct</a:t>
          </a:r>
        </a:p>
      </dgm:t>
    </dgm:pt>
    <dgm:pt modelId="{57CE09AF-EBF8-452B-988D-F8CFAE975A51}" type="parTrans" cxnId="{77FEFA01-1018-4C13-B494-9CBCF854B0EB}">
      <dgm:prSet/>
      <dgm:spPr/>
      <dgm:t>
        <a:bodyPr/>
        <a:lstStyle/>
        <a:p>
          <a:endParaRPr lang="en-US"/>
        </a:p>
      </dgm:t>
    </dgm:pt>
    <dgm:pt modelId="{45D45A94-2533-45F1-8C39-477116152D6F}" type="sibTrans" cxnId="{77FEFA01-1018-4C13-B494-9CBCF854B0EB}">
      <dgm:prSet/>
      <dgm:spPr/>
      <dgm:t>
        <a:bodyPr/>
        <a:lstStyle/>
        <a:p>
          <a:endParaRPr lang="en-US"/>
        </a:p>
      </dgm:t>
    </dgm:pt>
    <dgm:pt modelId="{D669833C-CCFC-4EDD-9B51-58B54D7C4CDB}">
      <dgm:prSet/>
      <dgm:spPr/>
      <dgm:t>
        <a:bodyPr/>
        <a:lstStyle/>
        <a:p>
          <a:r>
            <a:rPr lang="en-US"/>
            <a:t>Analyze</a:t>
          </a:r>
        </a:p>
      </dgm:t>
    </dgm:pt>
    <dgm:pt modelId="{C1C7013E-96F8-4DD1-885D-9D1D7F477F1E}" type="parTrans" cxnId="{5F9C0EF3-A29F-4DF2-BEDC-840A91563FA3}">
      <dgm:prSet/>
      <dgm:spPr/>
      <dgm:t>
        <a:bodyPr/>
        <a:lstStyle/>
        <a:p>
          <a:endParaRPr lang="en-US"/>
        </a:p>
      </dgm:t>
    </dgm:pt>
    <dgm:pt modelId="{43A82E94-F8EE-4354-B9C5-E8B234B59C39}" type="sibTrans" cxnId="{5F9C0EF3-A29F-4DF2-BEDC-840A91563FA3}">
      <dgm:prSet/>
      <dgm:spPr/>
      <dgm:t>
        <a:bodyPr/>
        <a:lstStyle/>
        <a:p>
          <a:endParaRPr lang="en-US"/>
        </a:p>
      </dgm:t>
    </dgm:pt>
    <dgm:pt modelId="{9940694F-C75E-4265-8BC9-B847F7F10790}">
      <dgm:prSet/>
      <dgm:spPr/>
      <dgm:t>
        <a:bodyPr/>
        <a:lstStyle/>
        <a:p>
          <a:r>
            <a:rPr lang="en-US"/>
            <a:t>Reconstruct</a:t>
          </a:r>
        </a:p>
      </dgm:t>
    </dgm:pt>
    <dgm:pt modelId="{6F3386A7-3258-41E3-B8BF-CC2807202055}" type="parTrans" cxnId="{58FC59F9-B467-43AC-9A08-CE526838600B}">
      <dgm:prSet/>
      <dgm:spPr/>
      <dgm:t>
        <a:bodyPr/>
        <a:lstStyle/>
        <a:p>
          <a:endParaRPr lang="en-US"/>
        </a:p>
      </dgm:t>
    </dgm:pt>
    <dgm:pt modelId="{C41FD0E3-0C95-4AC3-82CA-6960CE2F64FC}" type="sibTrans" cxnId="{58FC59F9-B467-43AC-9A08-CE526838600B}">
      <dgm:prSet/>
      <dgm:spPr/>
      <dgm:t>
        <a:bodyPr/>
        <a:lstStyle/>
        <a:p>
          <a:endParaRPr lang="en-US"/>
        </a:p>
      </dgm:t>
    </dgm:pt>
    <dgm:pt modelId="{0E0F2A30-D411-488F-BEDE-EA84476B1F85}" type="pres">
      <dgm:prSet presAssocID="{4DA24B12-D841-458E-91B3-860754FF12F2}" presName="diagram" presStyleCnt="0">
        <dgm:presLayoutVars>
          <dgm:chPref val="1"/>
          <dgm:dir/>
          <dgm:animOne val="branch"/>
          <dgm:animLvl val="lvl"/>
          <dgm:resizeHandles/>
        </dgm:presLayoutVars>
      </dgm:prSet>
      <dgm:spPr/>
    </dgm:pt>
    <dgm:pt modelId="{0D3466A6-0A99-4526-A1B3-C9D341A62815}" type="pres">
      <dgm:prSet presAssocID="{259AC617-E16C-491F-B81C-61E8958D2DC7}" presName="root" presStyleCnt="0"/>
      <dgm:spPr/>
    </dgm:pt>
    <dgm:pt modelId="{EE868108-C482-4201-BB9D-1165278175AF}" type="pres">
      <dgm:prSet presAssocID="{259AC617-E16C-491F-B81C-61E8958D2DC7}" presName="rootComposite" presStyleCnt="0"/>
      <dgm:spPr/>
    </dgm:pt>
    <dgm:pt modelId="{4E1CDE49-9113-4DF9-8D72-37FFE5F1700F}" type="pres">
      <dgm:prSet presAssocID="{259AC617-E16C-491F-B81C-61E8958D2DC7}" presName="rootText" presStyleLbl="node1" presStyleIdx="0" presStyleCnt="3"/>
      <dgm:spPr/>
    </dgm:pt>
    <dgm:pt modelId="{92801466-7D6A-4DC2-B047-B84050CF286D}" type="pres">
      <dgm:prSet presAssocID="{259AC617-E16C-491F-B81C-61E8958D2DC7}" presName="rootConnector" presStyleLbl="node1" presStyleIdx="0" presStyleCnt="3"/>
      <dgm:spPr/>
    </dgm:pt>
    <dgm:pt modelId="{4B63DA28-C2B7-4F65-899E-AB470805C77B}" type="pres">
      <dgm:prSet presAssocID="{259AC617-E16C-491F-B81C-61E8958D2DC7}" presName="childShape" presStyleCnt="0"/>
      <dgm:spPr/>
    </dgm:pt>
    <dgm:pt modelId="{7CFC6C1B-351D-46B6-AD02-0473ACC68679}" type="pres">
      <dgm:prSet presAssocID="{D669833C-CCFC-4EDD-9B51-58B54D7C4CDB}" presName="root" presStyleCnt="0"/>
      <dgm:spPr/>
    </dgm:pt>
    <dgm:pt modelId="{080D941D-ED68-45AD-BF22-5BEA4B7FA3DA}" type="pres">
      <dgm:prSet presAssocID="{D669833C-CCFC-4EDD-9B51-58B54D7C4CDB}" presName="rootComposite" presStyleCnt="0"/>
      <dgm:spPr/>
    </dgm:pt>
    <dgm:pt modelId="{BC603EA1-AF44-416E-8CE5-1F7099D724C8}" type="pres">
      <dgm:prSet presAssocID="{D669833C-CCFC-4EDD-9B51-58B54D7C4CDB}" presName="rootText" presStyleLbl="node1" presStyleIdx="1" presStyleCnt="3"/>
      <dgm:spPr/>
    </dgm:pt>
    <dgm:pt modelId="{B6991437-89BB-4D55-9456-A2598674E5F3}" type="pres">
      <dgm:prSet presAssocID="{D669833C-CCFC-4EDD-9B51-58B54D7C4CDB}" presName="rootConnector" presStyleLbl="node1" presStyleIdx="1" presStyleCnt="3"/>
      <dgm:spPr/>
    </dgm:pt>
    <dgm:pt modelId="{70DA740D-612C-4EBB-8C6E-970AD231C6F7}" type="pres">
      <dgm:prSet presAssocID="{D669833C-CCFC-4EDD-9B51-58B54D7C4CDB}" presName="childShape" presStyleCnt="0"/>
      <dgm:spPr/>
    </dgm:pt>
    <dgm:pt modelId="{94424D17-79B6-40AE-86AB-7100EC2DFEE9}" type="pres">
      <dgm:prSet presAssocID="{9940694F-C75E-4265-8BC9-B847F7F10790}" presName="root" presStyleCnt="0"/>
      <dgm:spPr/>
    </dgm:pt>
    <dgm:pt modelId="{9B3E3138-346E-4BC1-9ECF-76F6FC6E127D}" type="pres">
      <dgm:prSet presAssocID="{9940694F-C75E-4265-8BC9-B847F7F10790}" presName="rootComposite" presStyleCnt="0"/>
      <dgm:spPr/>
    </dgm:pt>
    <dgm:pt modelId="{46A9835F-20D0-4111-9804-E06BFE888F5D}" type="pres">
      <dgm:prSet presAssocID="{9940694F-C75E-4265-8BC9-B847F7F10790}" presName="rootText" presStyleLbl="node1" presStyleIdx="2" presStyleCnt="3"/>
      <dgm:spPr/>
    </dgm:pt>
    <dgm:pt modelId="{BCC7CED5-ABF5-4305-A325-D98258D6D001}" type="pres">
      <dgm:prSet presAssocID="{9940694F-C75E-4265-8BC9-B847F7F10790}" presName="rootConnector" presStyleLbl="node1" presStyleIdx="2" presStyleCnt="3"/>
      <dgm:spPr/>
    </dgm:pt>
    <dgm:pt modelId="{B5AE9318-6176-4D96-A2BC-944F21371C1A}" type="pres">
      <dgm:prSet presAssocID="{9940694F-C75E-4265-8BC9-B847F7F10790}" presName="childShape" presStyleCnt="0"/>
      <dgm:spPr/>
    </dgm:pt>
  </dgm:ptLst>
  <dgm:cxnLst>
    <dgm:cxn modelId="{77FEFA01-1018-4C13-B494-9CBCF854B0EB}" srcId="{4DA24B12-D841-458E-91B3-860754FF12F2}" destId="{259AC617-E16C-491F-B81C-61E8958D2DC7}" srcOrd="0" destOrd="0" parTransId="{57CE09AF-EBF8-452B-988D-F8CFAE975A51}" sibTransId="{45D45A94-2533-45F1-8C39-477116152D6F}"/>
    <dgm:cxn modelId="{2C3DBA03-41DC-4EBA-AD05-DA8D9053CEAE}" type="presOf" srcId="{D669833C-CCFC-4EDD-9B51-58B54D7C4CDB}" destId="{BC603EA1-AF44-416E-8CE5-1F7099D724C8}" srcOrd="0" destOrd="0" presId="urn:microsoft.com/office/officeart/2005/8/layout/hierarchy3"/>
    <dgm:cxn modelId="{516FB97A-1FA2-44B0-8364-7FDC42D9FE1C}" type="presOf" srcId="{259AC617-E16C-491F-B81C-61E8958D2DC7}" destId="{4E1CDE49-9113-4DF9-8D72-37FFE5F1700F}" srcOrd="0" destOrd="0" presId="urn:microsoft.com/office/officeart/2005/8/layout/hierarchy3"/>
    <dgm:cxn modelId="{0925A57F-CA39-438B-B973-9CA49E629122}" type="presOf" srcId="{4DA24B12-D841-458E-91B3-860754FF12F2}" destId="{0E0F2A30-D411-488F-BEDE-EA84476B1F85}" srcOrd="0" destOrd="0" presId="urn:microsoft.com/office/officeart/2005/8/layout/hierarchy3"/>
    <dgm:cxn modelId="{3D7537BC-58C4-4CC2-8E5A-3778F7C509FD}" type="presOf" srcId="{9940694F-C75E-4265-8BC9-B847F7F10790}" destId="{BCC7CED5-ABF5-4305-A325-D98258D6D001}" srcOrd="1" destOrd="0" presId="urn:microsoft.com/office/officeart/2005/8/layout/hierarchy3"/>
    <dgm:cxn modelId="{A3F0D8BF-B064-4776-BC00-DAFCE70627ED}" type="presOf" srcId="{9940694F-C75E-4265-8BC9-B847F7F10790}" destId="{46A9835F-20D0-4111-9804-E06BFE888F5D}" srcOrd="0" destOrd="0" presId="urn:microsoft.com/office/officeart/2005/8/layout/hierarchy3"/>
    <dgm:cxn modelId="{EE3C70C3-70B6-4E22-8EE6-89B87EAE98C4}" type="presOf" srcId="{D669833C-CCFC-4EDD-9B51-58B54D7C4CDB}" destId="{B6991437-89BB-4D55-9456-A2598674E5F3}" srcOrd="1" destOrd="0" presId="urn:microsoft.com/office/officeart/2005/8/layout/hierarchy3"/>
    <dgm:cxn modelId="{5F9C0EF3-A29F-4DF2-BEDC-840A91563FA3}" srcId="{4DA24B12-D841-458E-91B3-860754FF12F2}" destId="{D669833C-CCFC-4EDD-9B51-58B54D7C4CDB}" srcOrd="1" destOrd="0" parTransId="{C1C7013E-96F8-4DD1-885D-9D1D7F477F1E}" sibTransId="{43A82E94-F8EE-4354-B9C5-E8B234B59C39}"/>
    <dgm:cxn modelId="{58FC59F9-B467-43AC-9A08-CE526838600B}" srcId="{4DA24B12-D841-458E-91B3-860754FF12F2}" destId="{9940694F-C75E-4265-8BC9-B847F7F10790}" srcOrd="2" destOrd="0" parTransId="{6F3386A7-3258-41E3-B8BF-CC2807202055}" sibTransId="{C41FD0E3-0C95-4AC3-82CA-6960CE2F64FC}"/>
    <dgm:cxn modelId="{7AC729FA-AD79-41E0-A244-6799B3144136}" type="presOf" srcId="{259AC617-E16C-491F-B81C-61E8958D2DC7}" destId="{92801466-7D6A-4DC2-B047-B84050CF286D}" srcOrd="1" destOrd="0" presId="urn:microsoft.com/office/officeart/2005/8/layout/hierarchy3"/>
    <dgm:cxn modelId="{298643EB-79E0-4DEA-BA6C-E9BDBE081AB6}" type="presParOf" srcId="{0E0F2A30-D411-488F-BEDE-EA84476B1F85}" destId="{0D3466A6-0A99-4526-A1B3-C9D341A62815}" srcOrd="0" destOrd="0" presId="urn:microsoft.com/office/officeart/2005/8/layout/hierarchy3"/>
    <dgm:cxn modelId="{040C66F1-7274-494F-BA00-45D35CE9FAC3}" type="presParOf" srcId="{0D3466A6-0A99-4526-A1B3-C9D341A62815}" destId="{EE868108-C482-4201-BB9D-1165278175AF}" srcOrd="0" destOrd="0" presId="urn:microsoft.com/office/officeart/2005/8/layout/hierarchy3"/>
    <dgm:cxn modelId="{564E67FF-3D82-484F-98D5-72AB4753E547}" type="presParOf" srcId="{EE868108-C482-4201-BB9D-1165278175AF}" destId="{4E1CDE49-9113-4DF9-8D72-37FFE5F1700F}" srcOrd="0" destOrd="0" presId="urn:microsoft.com/office/officeart/2005/8/layout/hierarchy3"/>
    <dgm:cxn modelId="{008B6E31-1396-4BD7-8E55-600FC7790A16}" type="presParOf" srcId="{EE868108-C482-4201-BB9D-1165278175AF}" destId="{92801466-7D6A-4DC2-B047-B84050CF286D}" srcOrd="1" destOrd="0" presId="urn:microsoft.com/office/officeart/2005/8/layout/hierarchy3"/>
    <dgm:cxn modelId="{387AF4ED-424E-456F-9AB3-1DCDDAC55B1D}" type="presParOf" srcId="{0D3466A6-0A99-4526-A1B3-C9D341A62815}" destId="{4B63DA28-C2B7-4F65-899E-AB470805C77B}" srcOrd="1" destOrd="0" presId="urn:microsoft.com/office/officeart/2005/8/layout/hierarchy3"/>
    <dgm:cxn modelId="{C82BDA66-34B7-4F88-B2CE-107A77EDC29D}" type="presParOf" srcId="{0E0F2A30-D411-488F-BEDE-EA84476B1F85}" destId="{7CFC6C1B-351D-46B6-AD02-0473ACC68679}" srcOrd="1" destOrd="0" presId="urn:microsoft.com/office/officeart/2005/8/layout/hierarchy3"/>
    <dgm:cxn modelId="{B5A5A77A-B56C-43FC-8AD7-63F5366A5969}" type="presParOf" srcId="{7CFC6C1B-351D-46B6-AD02-0473ACC68679}" destId="{080D941D-ED68-45AD-BF22-5BEA4B7FA3DA}" srcOrd="0" destOrd="0" presId="urn:microsoft.com/office/officeart/2005/8/layout/hierarchy3"/>
    <dgm:cxn modelId="{B732F3B2-AAE5-4AC1-9EFF-437825A4E0E9}" type="presParOf" srcId="{080D941D-ED68-45AD-BF22-5BEA4B7FA3DA}" destId="{BC603EA1-AF44-416E-8CE5-1F7099D724C8}" srcOrd="0" destOrd="0" presId="urn:microsoft.com/office/officeart/2005/8/layout/hierarchy3"/>
    <dgm:cxn modelId="{808E68CE-34C0-4015-90E4-16B612F0696E}" type="presParOf" srcId="{080D941D-ED68-45AD-BF22-5BEA4B7FA3DA}" destId="{B6991437-89BB-4D55-9456-A2598674E5F3}" srcOrd="1" destOrd="0" presId="urn:microsoft.com/office/officeart/2005/8/layout/hierarchy3"/>
    <dgm:cxn modelId="{D75386DC-06CF-408A-AB8D-B928C33ECF11}" type="presParOf" srcId="{7CFC6C1B-351D-46B6-AD02-0473ACC68679}" destId="{70DA740D-612C-4EBB-8C6E-970AD231C6F7}" srcOrd="1" destOrd="0" presId="urn:microsoft.com/office/officeart/2005/8/layout/hierarchy3"/>
    <dgm:cxn modelId="{F0F69CFC-419C-42E5-BF5B-6D88CA45D29D}" type="presParOf" srcId="{0E0F2A30-D411-488F-BEDE-EA84476B1F85}" destId="{94424D17-79B6-40AE-86AB-7100EC2DFEE9}" srcOrd="2" destOrd="0" presId="urn:microsoft.com/office/officeart/2005/8/layout/hierarchy3"/>
    <dgm:cxn modelId="{A56971AB-17DD-44B6-87B7-3BE82E1E434C}" type="presParOf" srcId="{94424D17-79B6-40AE-86AB-7100EC2DFEE9}" destId="{9B3E3138-346E-4BC1-9ECF-76F6FC6E127D}" srcOrd="0" destOrd="0" presId="urn:microsoft.com/office/officeart/2005/8/layout/hierarchy3"/>
    <dgm:cxn modelId="{90CE962F-2D06-4B51-9CDD-40FC31BEC6DC}" type="presParOf" srcId="{9B3E3138-346E-4BC1-9ECF-76F6FC6E127D}" destId="{46A9835F-20D0-4111-9804-E06BFE888F5D}" srcOrd="0" destOrd="0" presId="urn:microsoft.com/office/officeart/2005/8/layout/hierarchy3"/>
    <dgm:cxn modelId="{FDE762B4-075D-4CC8-B796-7A4D103F6B11}" type="presParOf" srcId="{9B3E3138-346E-4BC1-9ECF-76F6FC6E127D}" destId="{BCC7CED5-ABF5-4305-A325-D98258D6D001}" srcOrd="1" destOrd="0" presId="urn:microsoft.com/office/officeart/2005/8/layout/hierarchy3"/>
    <dgm:cxn modelId="{A5FC8622-F54E-4D47-BE1F-C22AC0F391E9}" type="presParOf" srcId="{94424D17-79B6-40AE-86AB-7100EC2DFEE9}" destId="{B5AE9318-6176-4D96-A2BC-944F21371C1A}"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A24B12-D841-458E-91B3-860754FF12F2}" type="doc">
      <dgm:prSet loTypeId="urn:microsoft.com/office/officeart/2005/8/layout/hierarchy3" loCatId="hierarchy" qsTypeId="urn:microsoft.com/office/officeart/2005/8/quickstyle/simple1" qsCatId="simple" csTypeId="urn:microsoft.com/office/officeart/2005/8/colors/colorful1" csCatId="colorful" phldr="1"/>
      <dgm:spPr/>
      <dgm:t>
        <a:bodyPr/>
        <a:lstStyle/>
        <a:p>
          <a:endParaRPr lang="en-US"/>
        </a:p>
      </dgm:t>
    </dgm:pt>
    <dgm:pt modelId="{259AC617-E16C-491F-B81C-61E8958D2DC7}">
      <dgm:prSet/>
      <dgm:spPr/>
      <dgm:t>
        <a:bodyPr/>
        <a:lstStyle/>
        <a:p>
          <a:r>
            <a:rPr lang="en-US" dirty="0"/>
            <a:t>Readers</a:t>
          </a:r>
        </a:p>
      </dgm:t>
    </dgm:pt>
    <dgm:pt modelId="{57CE09AF-EBF8-452B-988D-F8CFAE975A51}" type="parTrans" cxnId="{77FEFA01-1018-4C13-B494-9CBCF854B0EB}">
      <dgm:prSet/>
      <dgm:spPr/>
      <dgm:t>
        <a:bodyPr/>
        <a:lstStyle/>
        <a:p>
          <a:endParaRPr lang="en-US"/>
        </a:p>
      </dgm:t>
    </dgm:pt>
    <dgm:pt modelId="{45D45A94-2533-45F1-8C39-477116152D6F}" type="sibTrans" cxnId="{77FEFA01-1018-4C13-B494-9CBCF854B0EB}">
      <dgm:prSet/>
      <dgm:spPr/>
      <dgm:t>
        <a:bodyPr/>
        <a:lstStyle/>
        <a:p>
          <a:endParaRPr lang="en-US"/>
        </a:p>
      </dgm:t>
    </dgm:pt>
    <dgm:pt modelId="{D669833C-CCFC-4EDD-9B51-58B54D7C4CDB}">
      <dgm:prSet/>
      <dgm:spPr/>
      <dgm:t>
        <a:bodyPr/>
        <a:lstStyle/>
        <a:p>
          <a:r>
            <a:rPr lang="en-US" dirty="0"/>
            <a:t>Writers</a:t>
          </a:r>
        </a:p>
      </dgm:t>
    </dgm:pt>
    <dgm:pt modelId="{C1C7013E-96F8-4DD1-885D-9D1D7F477F1E}" type="parTrans" cxnId="{5F9C0EF3-A29F-4DF2-BEDC-840A91563FA3}">
      <dgm:prSet/>
      <dgm:spPr/>
      <dgm:t>
        <a:bodyPr/>
        <a:lstStyle/>
        <a:p>
          <a:endParaRPr lang="en-US"/>
        </a:p>
      </dgm:t>
    </dgm:pt>
    <dgm:pt modelId="{43A82E94-F8EE-4354-B9C5-E8B234B59C39}" type="sibTrans" cxnId="{5F9C0EF3-A29F-4DF2-BEDC-840A91563FA3}">
      <dgm:prSet/>
      <dgm:spPr/>
      <dgm:t>
        <a:bodyPr/>
        <a:lstStyle/>
        <a:p>
          <a:endParaRPr lang="en-US"/>
        </a:p>
      </dgm:t>
    </dgm:pt>
    <dgm:pt modelId="{9940694F-C75E-4265-8BC9-B847F7F10790}">
      <dgm:prSet/>
      <dgm:spPr/>
      <dgm:t>
        <a:bodyPr/>
        <a:lstStyle/>
        <a:p>
          <a:r>
            <a:rPr lang="en-US" dirty="0"/>
            <a:t>Editors</a:t>
          </a:r>
        </a:p>
      </dgm:t>
    </dgm:pt>
    <dgm:pt modelId="{6F3386A7-3258-41E3-B8BF-CC2807202055}" type="parTrans" cxnId="{58FC59F9-B467-43AC-9A08-CE526838600B}">
      <dgm:prSet/>
      <dgm:spPr/>
      <dgm:t>
        <a:bodyPr/>
        <a:lstStyle/>
        <a:p>
          <a:endParaRPr lang="en-US"/>
        </a:p>
      </dgm:t>
    </dgm:pt>
    <dgm:pt modelId="{C41FD0E3-0C95-4AC3-82CA-6960CE2F64FC}" type="sibTrans" cxnId="{58FC59F9-B467-43AC-9A08-CE526838600B}">
      <dgm:prSet/>
      <dgm:spPr/>
      <dgm:t>
        <a:bodyPr/>
        <a:lstStyle/>
        <a:p>
          <a:endParaRPr lang="en-US"/>
        </a:p>
      </dgm:t>
    </dgm:pt>
    <dgm:pt modelId="{0E0F2A30-D411-488F-BEDE-EA84476B1F85}" type="pres">
      <dgm:prSet presAssocID="{4DA24B12-D841-458E-91B3-860754FF12F2}" presName="diagram" presStyleCnt="0">
        <dgm:presLayoutVars>
          <dgm:chPref val="1"/>
          <dgm:dir/>
          <dgm:animOne val="branch"/>
          <dgm:animLvl val="lvl"/>
          <dgm:resizeHandles/>
        </dgm:presLayoutVars>
      </dgm:prSet>
      <dgm:spPr/>
    </dgm:pt>
    <dgm:pt modelId="{0D3466A6-0A99-4526-A1B3-C9D341A62815}" type="pres">
      <dgm:prSet presAssocID="{259AC617-E16C-491F-B81C-61E8958D2DC7}" presName="root" presStyleCnt="0"/>
      <dgm:spPr/>
    </dgm:pt>
    <dgm:pt modelId="{EE868108-C482-4201-BB9D-1165278175AF}" type="pres">
      <dgm:prSet presAssocID="{259AC617-E16C-491F-B81C-61E8958D2DC7}" presName="rootComposite" presStyleCnt="0"/>
      <dgm:spPr/>
    </dgm:pt>
    <dgm:pt modelId="{4E1CDE49-9113-4DF9-8D72-37FFE5F1700F}" type="pres">
      <dgm:prSet presAssocID="{259AC617-E16C-491F-B81C-61E8958D2DC7}" presName="rootText" presStyleLbl="node1" presStyleIdx="0" presStyleCnt="3"/>
      <dgm:spPr/>
    </dgm:pt>
    <dgm:pt modelId="{92801466-7D6A-4DC2-B047-B84050CF286D}" type="pres">
      <dgm:prSet presAssocID="{259AC617-E16C-491F-B81C-61E8958D2DC7}" presName="rootConnector" presStyleLbl="node1" presStyleIdx="0" presStyleCnt="3"/>
      <dgm:spPr/>
    </dgm:pt>
    <dgm:pt modelId="{4B63DA28-C2B7-4F65-899E-AB470805C77B}" type="pres">
      <dgm:prSet presAssocID="{259AC617-E16C-491F-B81C-61E8958D2DC7}" presName="childShape" presStyleCnt="0"/>
      <dgm:spPr/>
    </dgm:pt>
    <dgm:pt modelId="{7CFC6C1B-351D-46B6-AD02-0473ACC68679}" type="pres">
      <dgm:prSet presAssocID="{D669833C-CCFC-4EDD-9B51-58B54D7C4CDB}" presName="root" presStyleCnt="0"/>
      <dgm:spPr/>
    </dgm:pt>
    <dgm:pt modelId="{080D941D-ED68-45AD-BF22-5BEA4B7FA3DA}" type="pres">
      <dgm:prSet presAssocID="{D669833C-CCFC-4EDD-9B51-58B54D7C4CDB}" presName="rootComposite" presStyleCnt="0"/>
      <dgm:spPr/>
    </dgm:pt>
    <dgm:pt modelId="{BC603EA1-AF44-416E-8CE5-1F7099D724C8}" type="pres">
      <dgm:prSet presAssocID="{D669833C-CCFC-4EDD-9B51-58B54D7C4CDB}" presName="rootText" presStyleLbl="node1" presStyleIdx="1" presStyleCnt="3"/>
      <dgm:spPr/>
    </dgm:pt>
    <dgm:pt modelId="{B6991437-89BB-4D55-9456-A2598674E5F3}" type="pres">
      <dgm:prSet presAssocID="{D669833C-CCFC-4EDD-9B51-58B54D7C4CDB}" presName="rootConnector" presStyleLbl="node1" presStyleIdx="1" presStyleCnt="3"/>
      <dgm:spPr/>
    </dgm:pt>
    <dgm:pt modelId="{70DA740D-612C-4EBB-8C6E-970AD231C6F7}" type="pres">
      <dgm:prSet presAssocID="{D669833C-CCFC-4EDD-9B51-58B54D7C4CDB}" presName="childShape" presStyleCnt="0"/>
      <dgm:spPr/>
    </dgm:pt>
    <dgm:pt modelId="{94424D17-79B6-40AE-86AB-7100EC2DFEE9}" type="pres">
      <dgm:prSet presAssocID="{9940694F-C75E-4265-8BC9-B847F7F10790}" presName="root" presStyleCnt="0"/>
      <dgm:spPr/>
    </dgm:pt>
    <dgm:pt modelId="{9B3E3138-346E-4BC1-9ECF-76F6FC6E127D}" type="pres">
      <dgm:prSet presAssocID="{9940694F-C75E-4265-8BC9-B847F7F10790}" presName="rootComposite" presStyleCnt="0"/>
      <dgm:spPr/>
    </dgm:pt>
    <dgm:pt modelId="{46A9835F-20D0-4111-9804-E06BFE888F5D}" type="pres">
      <dgm:prSet presAssocID="{9940694F-C75E-4265-8BC9-B847F7F10790}" presName="rootText" presStyleLbl="node1" presStyleIdx="2" presStyleCnt="3"/>
      <dgm:spPr/>
    </dgm:pt>
    <dgm:pt modelId="{BCC7CED5-ABF5-4305-A325-D98258D6D001}" type="pres">
      <dgm:prSet presAssocID="{9940694F-C75E-4265-8BC9-B847F7F10790}" presName="rootConnector" presStyleLbl="node1" presStyleIdx="2" presStyleCnt="3"/>
      <dgm:spPr/>
    </dgm:pt>
    <dgm:pt modelId="{B5AE9318-6176-4D96-A2BC-944F21371C1A}" type="pres">
      <dgm:prSet presAssocID="{9940694F-C75E-4265-8BC9-B847F7F10790}" presName="childShape" presStyleCnt="0"/>
      <dgm:spPr/>
    </dgm:pt>
  </dgm:ptLst>
  <dgm:cxnLst>
    <dgm:cxn modelId="{77FEFA01-1018-4C13-B494-9CBCF854B0EB}" srcId="{4DA24B12-D841-458E-91B3-860754FF12F2}" destId="{259AC617-E16C-491F-B81C-61E8958D2DC7}" srcOrd="0" destOrd="0" parTransId="{57CE09AF-EBF8-452B-988D-F8CFAE975A51}" sibTransId="{45D45A94-2533-45F1-8C39-477116152D6F}"/>
    <dgm:cxn modelId="{2C3DBA03-41DC-4EBA-AD05-DA8D9053CEAE}" type="presOf" srcId="{D669833C-CCFC-4EDD-9B51-58B54D7C4CDB}" destId="{BC603EA1-AF44-416E-8CE5-1F7099D724C8}" srcOrd="0" destOrd="0" presId="urn:microsoft.com/office/officeart/2005/8/layout/hierarchy3"/>
    <dgm:cxn modelId="{516FB97A-1FA2-44B0-8364-7FDC42D9FE1C}" type="presOf" srcId="{259AC617-E16C-491F-B81C-61E8958D2DC7}" destId="{4E1CDE49-9113-4DF9-8D72-37FFE5F1700F}" srcOrd="0" destOrd="0" presId="urn:microsoft.com/office/officeart/2005/8/layout/hierarchy3"/>
    <dgm:cxn modelId="{0925A57F-CA39-438B-B973-9CA49E629122}" type="presOf" srcId="{4DA24B12-D841-458E-91B3-860754FF12F2}" destId="{0E0F2A30-D411-488F-BEDE-EA84476B1F85}" srcOrd="0" destOrd="0" presId="urn:microsoft.com/office/officeart/2005/8/layout/hierarchy3"/>
    <dgm:cxn modelId="{3D7537BC-58C4-4CC2-8E5A-3778F7C509FD}" type="presOf" srcId="{9940694F-C75E-4265-8BC9-B847F7F10790}" destId="{BCC7CED5-ABF5-4305-A325-D98258D6D001}" srcOrd="1" destOrd="0" presId="urn:microsoft.com/office/officeart/2005/8/layout/hierarchy3"/>
    <dgm:cxn modelId="{A3F0D8BF-B064-4776-BC00-DAFCE70627ED}" type="presOf" srcId="{9940694F-C75E-4265-8BC9-B847F7F10790}" destId="{46A9835F-20D0-4111-9804-E06BFE888F5D}" srcOrd="0" destOrd="0" presId="urn:microsoft.com/office/officeart/2005/8/layout/hierarchy3"/>
    <dgm:cxn modelId="{EE3C70C3-70B6-4E22-8EE6-89B87EAE98C4}" type="presOf" srcId="{D669833C-CCFC-4EDD-9B51-58B54D7C4CDB}" destId="{B6991437-89BB-4D55-9456-A2598674E5F3}" srcOrd="1" destOrd="0" presId="urn:microsoft.com/office/officeart/2005/8/layout/hierarchy3"/>
    <dgm:cxn modelId="{5F9C0EF3-A29F-4DF2-BEDC-840A91563FA3}" srcId="{4DA24B12-D841-458E-91B3-860754FF12F2}" destId="{D669833C-CCFC-4EDD-9B51-58B54D7C4CDB}" srcOrd="1" destOrd="0" parTransId="{C1C7013E-96F8-4DD1-885D-9D1D7F477F1E}" sibTransId="{43A82E94-F8EE-4354-B9C5-E8B234B59C39}"/>
    <dgm:cxn modelId="{58FC59F9-B467-43AC-9A08-CE526838600B}" srcId="{4DA24B12-D841-458E-91B3-860754FF12F2}" destId="{9940694F-C75E-4265-8BC9-B847F7F10790}" srcOrd="2" destOrd="0" parTransId="{6F3386A7-3258-41E3-B8BF-CC2807202055}" sibTransId="{C41FD0E3-0C95-4AC3-82CA-6960CE2F64FC}"/>
    <dgm:cxn modelId="{7AC729FA-AD79-41E0-A244-6799B3144136}" type="presOf" srcId="{259AC617-E16C-491F-B81C-61E8958D2DC7}" destId="{92801466-7D6A-4DC2-B047-B84050CF286D}" srcOrd="1" destOrd="0" presId="urn:microsoft.com/office/officeart/2005/8/layout/hierarchy3"/>
    <dgm:cxn modelId="{298643EB-79E0-4DEA-BA6C-E9BDBE081AB6}" type="presParOf" srcId="{0E0F2A30-D411-488F-BEDE-EA84476B1F85}" destId="{0D3466A6-0A99-4526-A1B3-C9D341A62815}" srcOrd="0" destOrd="0" presId="urn:microsoft.com/office/officeart/2005/8/layout/hierarchy3"/>
    <dgm:cxn modelId="{040C66F1-7274-494F-BA00-45D35CE9FAC3}" type="presParOf" srcId="{0D3466A6-0A99-4526-A1B3-C9D341A62815}" destId="{EE868108-C482-4201-BB9D-1165278175AF}" srcOrd="0" destOrd="0" presId="urn:microsoft.com/office/officeart/2005/8/layout/hierarchy3"/>
    <dgm:cxn modelId="{564E67FF-3D82-484F-98D5-72AB4753E547}" type="presParOf" srcId="{EE868108-C482-4201-BB9D-1165278175AF}" destId="{4E1CDE49-9113-4DF9-8D72-37FFE5F1700F}" srcOrd="0" destOrd="0" presId="urn:microsoft.com/office/officeart/2005/8/layout/hierarchy3"/>
    <dgm:cxn modelId="{008B6E31-1396-4BD7-8E55-600FC7790A16}" type="presParOf" srcId="{EE868108-C482-4201-BB9D-1165278175AF}" destId="{92801466-7D6A-4DC2-B047-B84050CF286D}" srcOrd="1" destOrd="0" presId="urn:microsoft.com/office/officeart/2005/8/layout/hierarchy3"/>
    <dgm:cxn modelId="{387AF4ED-424E-456F-9AB3-1DCDDAC55B1D}" type="presParOf" srcId="{0D3466A6-0A99-4526-A1B3-C9D341A62815}" destId="{4B63DA28-C2B7-4F65-899E-AB470805C77B}" srcOrd="1" destOrd="0" presId="urn:microsoft.com/office/officeart/2005/8/layout/hierarchy3"/>
    <dgm:cxn modelId="{C82BDA66-34B7-4F88-B2CE-107A77EDC29D}" type="presParOf" srcId="{0E0F2A30-D411-488F-BEDE-EA84476B1F85}" destId="{7CFC6C1B-351D-46B6-AD02-0473ACC68679}" srcOrd="1" destOrd="0" presId="urn:microsoft.com/office/officeart/2005/8/layout/hierarchy3"/>
    <dgm:cxn modelId="{B5A5A77A-B56C-43FC-8AD7-63F5366A5969}" type="presParOf" srcId="{7CFC6C1B-351D-46B6-AD02-0473ACC68679}" destId="{080D941D-ED68-45AD-BF22-5BEA4B7FA3DA}" srcOrd="0" destOrd="0" presId="urn:microsoft.com/office/officeart/2005/8/layout/hierarchy3"/>
    <dgm:cxn modelId="{B732F3B2-AAE5-4AC1-9EFF-437825A4E0E9}" type="presParOf" srcId="{080D941D-ED68-45AD-BF22-5BEA4B7FA3DA}" destId="{BC603EA1-AF44-416E-8CE5-1F7099D724C8}" srcOrd="0" destOrd="0" presId="urn:microsoft.com/office/officeart/2005/8/layout/hierarchy3"/>
    <dgm:cxn modelId="{808E68CE-34C0-4015-90E4-16B612F0696E}" type="presParOf" srcId="{080D941D-ED68-45AD-BF22-5BEA4B7FA3DA}" destId="{B6991437-89BB-4D55-9456-A2598674E5F3}" srcOrd="1" destOrd="0" presId="urn:microsoft.com/office/officeart/2005/8/layout/hierarchy3"/>
    <dgm:cxn modelId="{D75386DC-06CF-408A-AB8D-B928C33ECF11}" type="presParOf" srcId="{7CFC6C1B-351D-46B6-AD02-0473ACC68679}" destId="{70DA740D-612C-4EBB-8C6E-970AD231C6F7}" srcOrd="1" destOrd="0" presId="urn:microsoft.com/office/officeart/2005/8/layout/hierarchy3"/>
    <dgm:cxn modelId="{F0F69CFC-419C-42E5-BF5B-6D88CA45D29D}" type="presParOf" srcId="{0E0F2A30-D411-488F-BEDE-EA84476B1F85}" destId="{94424D17-79B6-40AE-86AB-7100EC2DFEE9}" srcOrd="2" destOrd="0" presId="urn:microsoft.com/office/officeart/2005/8/layout/hierarchy3"/>
    <dgm:cxn modelId="{A56971AB-17DD-44B6-87B7-3BE82E1E434C}" type="presParOf" srcId="{94424D17-79B6-40AE-86AB-7100EC2DFEE9}" destId="{9B3E3138-346E-4BC1-9ECF-76F6FC6E127D}" srcOrd="0" destOrd="0" presId="urn:microsoft.com/office/officeart/2005/8/layout/hierarchy3"/>
    <dgm:cxn modelId="{90CE962F-2D06-4B51-9CDD-40FC31BEC6DC}" type="presParOf" srcId="{9B3E3138-346E-4BC1-9ECF-76F6FC6E127D}" destId="{46A9835F-20D0-4111-9804-E06BFE888F5D}" srcOrd="0" destOrd="0" presId="urn:microsoft.com/office/officeart/2005/8/layout/hierarchy3"/>
    <dgm:cxn modelId="{FDE762B4-075D-4CC8-B796-7A4D103F6B11}" type="presParOf" srcId="{9B3E3138-346E-4BC1-9ECF-76F6FC6E127D}" destId="{BCC7CED5-ABF5-4305-A325-D98258D6D001}" srcOrd="1" destOrd="0" presId="urn:microsoft.com/office/officeart/2005/8/layout/hierarchy3"/>
    <dgm:cxn modelId="{A5FC8622-F54E-4D47-BE1F-C22AC0F391E9}" type="presParOf" srcId="{94424D17-79B6-40AE-86AB-7100EC2DFEE9}" destId="{B5AE9318-6176-4D96-A2BC-944F21371C1A}"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A24B12-D841-458E-91B3-860754FF12F2}" type="doc">
      <dgm:prSet loTypeId="urn:microsoft.com/office/officeart/2005/8/layout/hierarchy3" loCatId="hierarchy" qsTypeId="urn:microsoft.com/office/officeart/2005/8/quickstyle/simple1" qsCatId="simple" csTypeId="urn:microsoft.com/office/officeart/2005/8/colors/colorful1" csCatId="colorful" phldr="1"/>
      <dgm:spPr/>
      <dgm:t>
        <a:bodyPr/>
        <a:lstStyle/>
        <a:p>
          <a:endParaRPr lang="en-US"/>
        </a:p>
      </dgm:t>
    </dgm:pt>
    <dgm:pt modelId="{259AC617-E16C-491F-B81C-61E8958D2DC7}">
      <dgm:prSet/>
      <dgm:spPr/>
      <dgm:t>
        <a:bodyPr/>
        <a:lstStyle/>
        <a:p>
          <a:r>
            <a:rPr lang="en-US" dirty="0"/>
            <a:t>Deconstruct English Sentences</a:t>
          </a:r>
        </a:p>
      </dgm:t>
    </dgm:pt>
    <dgm:pt modelId="{57CE09AF-EBF8-452B-988D-F8CFAE975A51}" type="parTrans" cxnId="{77FEFA01-1018-4C13-B494-9CBCF854B0EB}">
      <dgm:prSet/>
      <dgm:spPr/>
      <dgm:t>
        <a:bodyPr/>
        <a:lstStyle/>
        <a:p>
          <a:endParaRPr lang="en-US"/>
        </a:p>
      </dgm:t>
    </dgm:pt>
    <dgm:pt modelId="{45D45A94-2533-45F1-8C39-477116152D6F}" type="sibTrans" cxnId="{77FEFA01-1018-4C13-B494-9CBCF854B0EB}">
      <dgm:prSet/>
      <dgm:spPr/>
      <dgm:t>
        <a:bodyPr/>
        <a:lstStyle/>
        <a:p>
          <a:endParaRPr lang="en-US"/>
        </a:p>
      </dgm:t>
    </dgm:pt>
    <dgm:pt modelId="{D669833C-CCFC-4EDD-9B51-58B54D7C4CDB}">
      <dgm:prSet/>
      <dgm:spPr/>
      <dgm:t>
        <a:bodyPr/>
        <a:lstStyle/>
        <a:p>
          <a:r>
            <a:rPr lang="en-US" dirty="0"/>
            <a:t>Analyze English Sentences</a:t>
          </a:r>
        </a:p>
      </dgm:t>
    </dgm:pt>
    <dgm:pt modelId="{C1C7013E-96F8-4DD1-885D-9D1D7F477F1E}" type="parTrans" cxnId="{5F9C0EF3-A29F-4DF2-BEDC-840A91563FA3}">
      <dgm:prSet/>
      <dgm:spPr/>
      <dgm:t>
        <a:bodyPr/>
        <a:lstStyle/>
        <a:p>
          <a:endParaRPr lang="en-US"/>
        </a:p>
      </dgm:t>
    </dgm:pt>
    <dgm:pt modelId="{43A82E94-F8EE-4354-B9C5-E8B234B59C39}" type="sibTrans" cxnId="{5F9C0EF3-A29F-4DF2-BEDC-840A91563FA3}">
      <dgm:prSet/>
      <dgm:spPr/>
      <dgm:t>
        <a:bodyPr/>
        <a:lstStyle/>
        <a:p>
          <a:endParaRPr lang="en-US"/>
        </a:p>
      </dgm:t>
    </dgm:pt>
    <dgm:pt modelId="{9940694F-C75E-4265-8BC9-B847F7F10790}">
      <dgm:prSet/>
      <dgm:spPr/>
      <dgm:t>
        <a:bodyPr/>
        <a:lstStyle/>
        <a:p>
          <a:r>
            <a:rPr lang="en-US" dirty="0"/>
            <a:t>Revise English Sentences</a:t>
          </a:r>
        </a:p>
      </dgm:t>
    </dgm:pt>
    <dgm:pt modelId="{6F3386A7-3258-41E3-B8BF-CC2807202055}" type="parTrans" cxnId="{58FC59F9-B467-43AC-9A08-CE526838600B}">
      <dgm:prSet/>
      <dgm:spPr/>
      <dgm:t>
        <a:bodyPr/>
        <a:lstStyle/>
        <a:p>
          <a:endParaRPr lang="en-US"/>
        </a:p>
      </dgm:t>
    </dgm:pt>
    <dgm:pt modelId="{C41FD0E3-0C95-4AC3-82CA-6960CE2F64FC}" type="sibTrans" cxnId="{58FC59F9-B467-43AC-9A08-CE526838600B}">
      <dgm:prSet/>
      <dgm:spPr/>
      <dgm:t>
        <a:bodyPr/>
        <a:lstStyle/>
        <a:p>
          <a:endParaRPr lang="en-US"/>
        </a:p>
      </dgm:t>
    </dgm:pt>
    <dgm:pt modelId="{0E0F2A30-D411-488F-BEDE-EA84476B1F85}" type="pres">
      <dgm:prSet presAssocID="{4DA24B12-D841-458E-91B3-860754FF12F2}" presName="diagram" presStyleCnt="0">
        <dgm:presLayoutVars>
          <dgm:chPref val="1"/>
          <dgm:dir/>
          <dgm:animOne val="branch"/>
          <dgm:animLvl val="lvl"/>
          <dgm:resizeHandles/>
        </dgm:presLayoutVars>
      </dgm:prSet>
      <dgm:spPr/>
    </dgm:pt>
    <dgm:pt modelId="{0D3466A6-0A99-4526-A1B3-C9D341A62815}" type="pres">
      <dgm:prSet presAssocID="{259AC617-E16C-491F-B81C-61E8958D2DC7}" presName="root" presStyleCnt="0"/>
      <dgm:spPr/>
    </dgm:pt>
    <dgm:pt modelId="{EE868108-C482-4201-BB9D-1165278175AF}" type="pres">
      <dgm:prSet presAssocID="{259AC617-E16C-491F-B81C-61E8958D2DC7}" presName="rootComposite" presStyleCnt="0"/>
      <dgm:spPr/>
    </dgm:pt>
    <dgm:pt modelId="{4E1CDE49-9113-4DF9-8D72-37FFE5F1700F}" type="pres">
      <dgm:prSet presAssocID="{259AC617-E16C-491F-B81C-61E8958D2DC7}" presName="rootText" presStyleLbl="node1" presStyleIdx="0" presStyleCnt="3"/>
      <dgm:spPr/>
    </dgm:pt>
    <dgm:pt modelId="{92801466-7D6A-4DC2-B047-B84050CF286D}" type="pres">
      <dgm:prSet presAssocID="{259AC617-E16C-491F-B81C-61E8958D2DC7}" presName="rootConnector" presStyleLbl="node1" presStyleIdx="0" presStyleCnt="3"/>
      <dgm:spPr/>
    </dgm:pt>
    <dgm:pt modelId="{4B63DA28-C2B7-4F65-899E-AB470805C77B}" type="pres">
      <dgm:prSet presAssocID="{259AC617-E16C-491F-B81C-61E8958D2DC7}" presName="childShape" presStyleCnt="0"/>
      <dgm:spPr/>
    </dgm:pt>
    <dgm:pt modelId="{7CFC6C1B-351D-46B6-AD02-0473ACC68679}" type="pres">
      <dgm:prSet presAssocID="{D669833C-CCFC-4EDD-9B51-58B54D7C4CDB}" presName="root" presStyleCnt="0"/>
      <dgm:spPr/>
    </dgm:pt>
    <dgm:pt modelId="{080D941D-ED68-45AD-BF22-5BEA4B7FA3DA}" type="pres">
      <dgm:prSet presAssocID="{D669833C-CCFC-4EDD-9B51-58B54D7C4CDB}" presName="rootComposite" presStyleCnt="0"/>
      <dgm:spPr/>
    </dgm:pt>
    <dgm:pt modelId="{BC603EA1-AF44-416E-8CE5-1F7099D724C8}" type="pres">
      <dgm:prSet presAssocID="{D669833C-CCFC-4EDD-9B51-58B54D7C4CDB}" presName="rootText" presStyleLbl="node1" presStyleIdx="1" presStyleCnt="3"/>
      <dgm:spPr/>
    </dgm:pt>
    <dgm:pt modelId="{B6991437-89BB-4D55-9456-A2598674E5F3}" type="pres">
      <dgm:prSet presAssocID="{D669833C-CCFC-4EDD-9B51-58B54D7C4CDB}" presName="rootConnector" presStyleLbl="node1" presStyleIdx="1" presStyleCnt="3"/>
      <dgm:spPr/>
    </dgm:pt>
    <dgm:pt modelId="{70DA740D-612C-4EBB-8C6E-970AD231C6F7}" type="pres">
      <dgm:prSet presAssocID="{D669833C-CCFC-4EDD-9B51-58B54D7C4CDB}" presName="childShape" presStyleCnt="0"/>
      <dgm:spPr/>
    </dgm:pt>
    <dgm:pt modelId="{94424D17-79B6-40AE-86AB-7100EC2DFEE9}" type="pres">
      <dgm:prSet presAssocID="{9940694F-C75E-4265-8BC9-B847F7F10790}" presName="root" presStyleCnt="0"/>
      <dgm:spPr/>
    </dgm:pt>
    <dgm:pt modelId="{9B3E3138-346E-4BC1-9ECF-76F6FC6E127D}" type="pres">
      <dgm:prSet presAssocID="{9940694F-C75E-4265-8BC9-B847F7F10790}" presName="rootComposite" presStyleCnt="0"/>
      <dgm:spPr/>
    </dgm:pt>
    <dgm:pt modelId="{46A9835F-20D0-4111-9804-E06BFE888F5D}" type="pres">
      <dgm:prSet presAssocID="{9940694F-C75E-4265-8BC9-B847F7F10790}" presName="rootText" presStyleLbl="node1" presStyleIdx="2" presStyleCnt="3"/>
      <dgm:spPr/>
    </dgm:pt>
    <dgm:pt modelId="{BCC7CED5-ABF5-4305-A325-D98258D6D001}" type="pres">
      <dgm:prSet presAssocID="{9940694F-C75E-4265-8BC9-B847F7F10790}" presName="rootConnector" presStyleLbl="node1" presStyleIdx="2" presStyleCnt="3"/>
      <dgm:spPr/>
    </dgm:pt>
    <dgm:pt modelId="{B5AE9318-6176-4D96-A2BC-944F21371C1A}" type="pres">
      <dgm:prSet presAssocID="{9940694F-C75E-4265-8BC9-B847F7F10790}" presName="childShape" presStyleCnt="0"/>
      <dgm:spPr/>
    </dgm:pt>
  </dgm:ptLst>
  <dgm:cxnLst>
    <dgm:cxn modelId="{77FEFA01-1018-4C13-B494-9CBCF854B0EB}" srcId="{4DA24B12-D841-458E-91B3-860754FF12F2}" destId="{259AC617-E16C-491F-B81C-61E8958D2DC7}" srcOrd="0" destOrd="0" parTransId="{57CE09AF-EBF8-452B-988D-F8CFAE975A51}" sibTransId="{45D45A94-2533-45F1-8C39-477116152D6F}"/>
    <dgm:cxn modelId="{2C3DBA03-41DC-4EBA-AD05-DA8D9053CEAE}" type="presOf" srcId="{D669833C-CCFC-4EDD-9B51-58B54D7C4CDB}" destId="{BC603EA1-AF44-416E-8CE5-1F7099D724C8}" srcOrd="0" destOrd="0" presId="urn:microsoft.com/office/officeart/2005/8/layout/hierarchy3"/>
    <dgm:cxn modelId="{516FB97A-1FA2-44B0-8364-7FDC42D9FE1C}" type="presOf" srcId="{259AC617-E16C-491F-B81C-61E8958D2DC7}" destId="{4E1CDE49-9113-4DF9-8D72-37FFE5F1700F}" srcOrd="0" destOrd="0" presId="urn:microsoft.com/office/officeart/2005/8/layout/hierarchy3"/>
    <dgm:cxn modelId="{0925A57F-CA39-438B-B973-9CA49E629122}" type="presOf" srcId="{4DA24B12-D841-458E-91B3-860754FF12F2}" destId="{0E0F2A30-D411-488F-BEDE-EA84476B1F85}" srcOrd="0" destOrd="0" presId="urn:microsoft.com/office/officeart/2005/8/layout/hierarchy3"/>
    <dgm:cxn modelId="{3D7537BC-58C4-4CC2-8E5A-3778F7C509FD}" type="presOf" srcId="{9940694F-C75E-4265-8BC9-B847F7F10790}" destId="{BCC7CED5-ABF5-4305-A325-D98258D6D001}" srcOrd="1" destOrd="0" presId="urn:microsoft.com/office/officeart/2005/8/layout/hierarchy3"/>
    <dgm:cxn modelId="{A3F0D8BF-B064-4776-BC00-DAFCE70627ED}" type="presOf" srcId="{9940694F-C75E-4265-8BC9-B847F7F10790}" destId="{46A9835F-20D0-4111-9804-E06BFE888F5D}" srcOrd="0" destOrd="0" presId="urn:microsoft.com/office/officeart/2005/8/layout/hierarchy3"/>
    <dgm:cxn modelId="{EE3C70C3-70B6-4E22-8EE6-89B87EAE98C4}" type="presOf" srcId="{D669833C-CCFC-4EDD-9B51-58B54D7C4CDB}" destId="{B6991437-89BB-4D55-9456-A2598674E5F3}" srcOrd="1" destOrd="0" presId="urn:microsoft.com/office/officeart/2005/8/layout/hierarchy3"/>
    <dgm:cxn modelId="{5F9C0EF3-A29F-4DF2-BEDC-840A91563FA3}" srcId="{4DA24B12-D841-458E-91B3-860754FF12F2}" destId="{D669833C-CCFC-4EDD-9B51-58B54D7C4CDB}" srcOrd="1" destOrd="0" parTransId="{C1C7013E-96F8-4DD1-885D-9D1D7F477F1E}" sibTransId="{43A82E94-F8EE-4354-B9C5-E8B234B59C39}"/>
    <dgm:cxn modelId="{58FC59F9-B467-43AC-9A08-CE526838600B}" srcId="{4DA24B12-D841-458E-91B3-860754FF12F2}" destId="{9940694F-C75E-4265-8BC9-B847F7F10790}" srcOrd="2" destOrd="0" parTransId="{6F3386A7-3258-41E3-B8BF-CC2807202055}" sibTransId="{C41FD0E3-0C95-4AC3-82CA-6960CE2F64FC}"/>
    <dgm:cxn modelId="{7AC729FA-AD79-41E0-A244-6799B3144136}" type="presOf" srcId="{259AC617-E16C-491F-B81C-61E8958D2DC7}" destId="{92801466-7D6A-4DC2-B047-B84050CF286D}" srcOrd="1" destOrd="0" presId="urn:microsoft.com/office/officeart/2005/8/layout/hierarchy3"/>
    <dgm:cxn modelId="{298643EB-79E0-4DEA-BA6C-E9BDBE081AB6}" type="presParOf" srcId="{0E0F2A30-D411-488F-BEDE-EA84476B1F85}" destId="{0D3466A6-0A99-4526-A1B3-C9D341A62815}" srcOrd="0" destOrd="0" presId="urn:microsoft.com/office/officeart/2005/8/layout/hierarchy3"/>
    <dgm:cxn modelId="{040C66F1-7274-494F-BA00-45D35CE9FAC3}" type="presParOf" srcId="{0D3466A6-0A99-4526-A1B3-C9D341A62815}" destId="{EE868108-C482-4201-BB9D-1165278175AF}" srcOrd="0" destOrd="0" presId="urn:microsoft.com/office/officeart/2005/8/layout/hierarchy3"/>
    <dgm:cxn modelId="{564E67FF-3D82-484F-98D5-72AB4753E547}" type="presParOf" srcId="{EE868108-C482-4201-BB9D-1165278175AF}" destId="{4E1CDE49-9113-4DF9-8D72-37FFE5F1700F}" srcOrd="0" destOrd="0" presId="urn:microsoft.com/office/officeart/2005/8/layout/hierarchy3"/>
    <dgm:cxn modelId="{008B6E31-1396-4BD7-8E55-600FC7790A16}" type="presParOf" srcId="{EE868108-C482-4201-BB9D-1165278175AF}" destId="{92801466-7D6A-4DC2-B047-B84050CF286D}" srcOrd="1" destOrd="0" presId="urn:microsoft.com/office/officeart/2005/8/layout/hierarchy3"/>
    <dgm:cxn modelId="{387AF4ED-424E-456F-9AB3-1DCDDAC55B1D}" type="presParOf" srcId="{0D3466A6-0A99-4526-A1B3-C9D341A62815}" destId="{4B63DA28-C2B7-4F65-899E-AB470805C77B}" srcOrd="1" destOrd="0" presId="urn:microsoft.com/office/officeart/2005/8/layout/hierarchy3"/>
    <dgm:cxn modelId="{C82BDA66-34B7-4F88-B2CE-107A77EDC29D}" type="presParOf" srcId="{0E0F2A30-D411-488F-BEDE-EA84476B1F85}" destId="{7CFC6C1B-351D-46B6-AD02-0473ACC68679}" srcOrd="1" destOrd="0" presId="urn:microsoft.com/office/officeart/2005/8/layout/hierarchy3"/>
    <dgm:cxn modelId="{B5A5A77A-B56C-43FC-8AD7-63F5366A5969}" type="presParOf" srcId="{7CFC6C1B-351D-46B6-AD02-0473ACC68679}" destId="{080D941D-ED68-45AD-BF22-5BEA4B7FA3DA}" srcOrd="0" destOrd="0" presId="urn:microsoft.com/office/officeart/2005/8/layout/hierarchy3"/>
    <dgm:cxn modelId="{B732F3B2-AAE5-4AC1-9EFF-437825A4E0E9}" type="presParOf" srcId="{080D941D-ED68-45AD-BF22-5BEA4B7FA3DA}" destId="{BC603EA1-AF44-416E-8CE5-1F7099D724C8}" srcOrd="0" destOrd="0" presId="urn:microsoft.com/office/officeart/2005/8/layout/hierarchy3"/>
    <dgm:cxn modelId="{808E68CE-34C0-4015-90E4-16B612F0696E}" type="presParOf" srcId="{080D941D-ED68-45AD-BF22-5BEA4B7FA3DA}" destId="{B6991437-89BB-4D55-9456-A2598674E5F3}" srcOrd="1" destOrd="0" presId="urn:microsoft.com/office/officeart/2005/8/layout/hierarchy3"/>
    <dgm:cxn modelId="{D75386DC-06CF-408A-AB8D-B928C33ECF11}" type="presParOf" srcId="{7CFC6C1B-351D-46B6-AD02-0473ACC68679}" destId="{70DA740D-612C-4EBB-8C6E-970AD231C6F7}" srcOrd="1" destOrd="0" presId="urn:microsoft.com/office/officeart/2005/8/layout/hierarchy3"/>
    <dgm:cxn modelId="{F0F69CFC-419C-42E5-BF5B-6D88CA45D29D}" type="presParOf" srcId="{0E0F2A30-D411-488F-BEDE-EA84476B1F85}" destId="{94424D17-79B6-40AE-86AB-7100EC2DFEE9}" srcOrd="2" destOrd="0" presId="urn:microsoft.com/office/officeart/2005/8/layout/hierarchy3"/>
    <dgm:cxn modelId="{A56971AB-17DD-44B6-87B7-3BE82E1E434C}" type="presParOf" srcId="{94424D17-79B6-40AE-86AB-7100EC2DFEE9}" destId="{9B3E3138-346E-4BC1-9ECF-76F6FC6E127D}" srcOrd="0" destOrd="0" presId="urn:microsoft.com/office/officeart/2005/8/layout/hierarchy3"/>
    <dgm:cxn modelId="{90CE962F-2D06-4B51-9CDD-40FC31BEC6DC}" type="presParOf" srcId="{9B3E3138-346E-4BC1-9ECF-76F6FC6E127D}" destId="{46A9835F-20D0-4111-9804-E06BFE888F5D}" srcOrd="0" destOrd="0" presId="urn:microsoft.com/office/officeart/2005/8/layout/hierarchy3"/>
    <dgm:cxn modelId="{FDE762B4-075D-4CC8-B796-7A4D103F6B11}" type="presParOf" srcId="{9B3E3138-346E-4BC1-9ECF-76F6FC6E127D}" destId="{BCC7CED5-ABF5-4305-A325-D98258D6D001}" srcOrd="1" destOrd="0" presId="urn:microsoft.com/office/officeart/2005/8/layout/hierarchy3"/>
    <dgm:cxn modelId="{A5FC8622-F54E-4D47-BE1F-C22AC0F391E9}" type="presParOf" srcId="{94424D17-79B6-40AE-86AB-7100EC2DFEE9}" destId="{B5AE9318-6176-4D96-A2BC-944F21371C1A}"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80B977-D618-469B-8439-42BC14B6B46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F387592-CA51-4194-B125-80A36310E712}">
      <dgm:prSet/>
      <dgm:spPr/>
      <dgm:t>
        <a:bodyPr/>
        <a:lstStyle/>
        <a:p>
          <a:r>
            <a:rPr lang="en-US" b="1"/>
            <a:t>Goals and Objectives</a:t>
          </a:r>
          <a:endParaRPr lang="en-US"/>
        </a:p>
      </dgm:t>
    </dgm:pt>
    <dgm:pt modelId="{BEEDFDD8-A80F-4B5B-9CFB-417C3A44BCF4}" type="parTrans" cxnId="{9BC1C81A-56F7-4EFD-A89C-59414F5F4730}">
      <dgm:prSet/>
      <dgm:spPr/>
      <dgm:t>
        <a:bodyPr/>
        <a:lstStyle/>
        <a:p>
          <a:endParaRPr lang="en-US"/>
        </a:p>
      </dgm:t>
    </dgm:pt>
    <dgm:pt modelId="{BA2471F0-4985-463C-B047-6DB1D8629C86}" type="sibTrans" cxnId="{9BC1C81A-56F7-4EFD-A89C-59414F5F4730}">
      <dgm:prSet/>
      <dgm:spPr/>
      <dgm:t>
        <a:bodyPr/>
        <a:lstStyle/>
        <a:p>
          <a:endParaRPr lang="en-US"/>
        </a:p>
      </dgm:t>
    </dgm:pt>
    <dgm:pt modelId="{CF34F6D4-4546-4927-8725-CA22DBC17114}">
      <dgm:prSet custT="1"/>
      <dgm:spPr/>
      <dgm:t>
        <a:bodyPr/>
        <a:lstStyle/>
        <a:p>
          <a:pPr marL="0" lvl="0" indent="0" algn="l" defTabSz="977900">
            <a:lnSpc>
              <a:spcPct val="90000"/>
            </a:lnSpc>
            <a:spcBef>
              <a:spcPct val="0"/>
            </a:spcBef>
            <a:spcAft>
              <a:spcPct val="35000"/>
            </a:spcAft>
            <a:buNone/>
          </a:pPr>
          <a:r>
            <a:rPr lang="en-US" sz="2200" b="1" kern="1200" dirty="0"/>
            <a:t>Instructional Strategies and Activities</a:t>
          </a:r>
          <a:endParaRPr lang="en-US" sz="2200" b="1" kern="1200" dirty="0">
            <a:solidFill>
              <a:prstClr val="black">
                <a:hueOff val="0"/>
                <a:satOff val="0"/>
                <a:lumOff val="0"/>
                <a:alphaOff val="0"/>
              </a:prstClr>
            </a:solidFill>
            <a:latin typeface="Garamond" panose="02020404030301010803"/>
            <a:ea typeface="+mn-ea"/>
            <a:cs typeface="+mn-cs"/>
          </a:endParaRPr>
        </a:p>
      </dgm:t>
    </dgm:pt>
    <dgm:pt modelId="{54B4DFD0-2553-43C8-B373-E96460663A85}" type="parTrans" cxnId="{86794409-E282-40ED-BAC1-72FCD639A200}">
      <dgm:prSet/>
      <dgm:spPr/>
      <dgm:t>
        <a:bodyPr/>
        <a:lstStyle/>
        <a:p>
          <a:endParaRPr lang="en-US"/>
        </a:p>
      </dgm:t>
    </dgm:pt>
    <dgm:pt modelId="{FA5F52DD-C2C3-466F-AE19-B92593352F51}" type="sibTrans" cxnId="{86794409-E282-40ED-BAC1-72FCD639A200}">
      <dgm:prSet/>
      <dgm:spPr/>
      <dgm:t>
        <a:bodyPr/>
        <a:lstStyle/>
        <a:p>
          <a:endParaRPr lang="en-US"/>
        </a:p>
      </dgm:t>
    </dgm:pt>
    <dgm:pt modelId="{FCB68027-03A4-422F-B691-FBF60334F9B7}">
      <dgm:prSet custT="1"/>
      <dgm:spPr/>
      <dgm:t>
        <a:bodyPr/>
        <a:lstStyle/>
        <a:p>
          <a:pPr marL="0" lvl="0" indent="0" algn="l" defTabSz="977900">
            <a:lnSpc>
              <a:spcPct val="90000"/>
            </a:lnSpc>
            <a:spcBef>
              <a:spcPct val="0"/>
            </a:spcBef>
            <a:spcAft>
              <a:spcPct val="35000"/>
            </a:spcAft>
            <a:buNone/>
          </a:pPr>
          <a:r>
            <a:rPr lang="en-US" sz="2200" b="1" kern="1200" dirty="0"/>
            <a:t>Instructional Technologies</a:t>
          </a:r>
          <a:endParaRPr lang="en-US" sz="2200" b="1" kern="1200" dirty="0">
            <a:solidFill>
              <a:prstClr val="black">
                <a:hueOff val="0"/>
                <a:satOff val="0"/>
                <a:lumOff val="0"/>
                <a:alphaOff val="0"/>
              </a:prstClr>
            </a:solidFill>
            <a:latin typeface="Garamond" panose="02020404030301010803"/>
            <a:ea typeface="+mn-ea"/>
            <a:cs typeface="+mn-cs"/>
          </a:endParaRPr>
        </a:p>
      </dgm:t>
    </dgm:pt>
    <dgm:pt modelId="{23BC7338-4088-4FE2-9AA4-C75EAE82FA64}" type="parTrans" cxnId="{05109F1F-F41A-4A64-9218-4CDA605433F3}">
      <dgm:prSet/>
      <dgm:spPr/>
      <dgm:t>
        <a:bodyPr/>
        <a:lstStyle/>
        <a:p>
          <a:endParaRPr lang="en-US"/>
        </a:p>
      </dgm:t>
    </dgm:pt>
    <dgm:pt modelId="{99C6CF55-E53B-44C5-A710-05AEF1AE1872}" type="sibTrans" cxnId="{05109F1F-F41A-4A64-9218-4CDA605433F3}">
      <dgm:prSet/>
      <dgm:spPr/>
      <dgm:t>
        <a:bodyPr/>
        <a:lstStyle/>
        <a:p>
          <a:endParaRPr lang="en-US"/>
        </a:p>
      </dgm:t>
    </dgm:pt>
    <dgm:pt modelId="{9A903CC9-BF69-4E7D-B028-7C11595E9745}">
      <dgm:prSet/>
      <dgm:spPr/>
      <dgm:t>
        <a:bodyPr/>
        <a:lstStyle/>
        <a:p>
          <a:endParaRPr lang="en-US" dirty="0"/>
        </a:p>
      </dgm:t>
    </dgm:pt>
    <dgm:pt modelId="{D6E388F7-B9DF-45DE-B4ED-570099270F00}" type="parTrans" cxnId="{9DA854E7-9F1B-4871-9344-0391D355D552}">
      <dgm:prSet/>
      <dgm:spPr/>
      <dgm:t>
        <a:bodyPr/>
        <a:lstStyle/>
        <a:p>
          <a:endParaRPr lang="en-US"/>
        </a:p>
      </dgm:t>
    </dgm:pt>
    <dgm:pt modelId="{26FC9AF8-C5E4-43E8-845A-C554CA693B90}" type="sibTrans" cxnId="{9DA854E7-9F1B-4871-9344-0391D355D552}">
      <dgm:prSet/>
      <dgm:spPr/>
      <dgm:t>
        <a:bodyPr/>
        <a:lstStyle/>
        <a:p>
          <a:endParaRPr lang="en-US"/>
        </a:p>
      </dgm:t>
    </dgm:pt>
    <dgm:pt modelId="{CFDF324D-7AD3-476E-9BEC-668E9A7351FB}" type="pres">
      <dgm:prSet presAssocID="{4280B977-D618-469B-8439-42BC14B6B46A}" presName="root" presStyleCnt="0">
        <dgm:presLayoutVars>
          <dgm:dir/>
          <dgm:resizeHandles val="exact"/>
        </dgm:presLayoutVars>
      </dgm:prSet>
      <dgm:spPr/>
    </dgm:pt>
    <dgm:pt modelId="{BA651C70-FFA7-4390-BD3E-62A5C4AF284B}" type="pres">
      <dgm:prSet presAssocID="{FF387592-CA51-4194-B125-80A36310E712}" presName="compNode" presStyleCnt="0"/>
      <dgm:spPr/>
    </dgm:pt>
    <dgm:pt modelId="{DF7DF88A-6443-4881-824B-DD8E429E811F}" type="pres">
      <dgm:prSet presAssocID="{FF387592-CA51-4194-B125-80A36310E712}" presName="bgRect" presStyleLbl="bgShp" presStyleIdx="0" presStyleCnt="4"/>
      <dgm:spPr/>
    </dgm:pt>
    <dgm:pt modelId="{F56F8DBD-171D-48CE-A5A6-79ADBA101536}" type="pres">
      <dgm:prSet presAssocID="{FF387592-CA51-4194-B125-80A36310E71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llseye"/>
        </a:ext>
      </dgm:extLst>
    </dgm:pt>
    <dgm:pt modelId="{2F6C9AFF-5D14-4951-ABC1-273E2A53553E}" type="pres">
      <dgm:prSet presAssocID="{FF387592-CA51-4194-B125-80A36310E712}" presName="spaceRect" presStyleCnt="0"/>
      <dgm:spPr/>
    </dgm:pt>
    <dgm:pt modelId="{9CAFA84D-63DD-4F9E-865C-C75053DAC74A}" type="pres">
      <dgm:prSet presAssocID="{FF387592-CA51-4194-B125-80A36310E712}" presName="parTx" presStyleLbl="revTx" presStyleIdx="0" presStyleCnt="4">
        <dgm:presLayoutVars>
          <dgm:chMax val="0"/>
          <dgm:chPref val="0"/>
        </dgm:presLayoutVars>
      </dgm:prSet>
      <dgm:spPr/>
    </dgm:pt>
    <dgm:pt modelId="{1A1114BE-583D-4DA6-A896-2763984D73FF}" type="pres">
      <dgm:prSet presAssocID="{BA2471F0-4985-463C-B047-6DB1D8629C86}" presName="sibTrans" presStyleCnt="0"/>
      <dgm:spPr/>
    </dgm:pt>
    <dgm:pt modelId="{E3EA6F17-5129-4DB4-A23D-E1D66158B6C8}" type="pres">
      <dgm:prSet presAssocID="{CF34F6D4-4546-4927-8725-CA22DBC17114}" presName="compNode" presStyleCnt="0"/>
      <dgm:spPr/>
    </dgm:pt>
    <dgm:pt modelId="{8805A0CF-2D96-4A7B-8DB7-972EEEB1CF14}" type="pres">
      <dgm:prSet presAssocID="{CF34F6D4-4546-4927-8725-CA22DBC17114}" presName="bgRect" presStyleLbl="bgShp" presStyleIdx="1" presStyleCnt="4"/>
      <dgm:spPr/>
    </dgm:pt>
    <dgm:pt modelId="{88F10BAA-F016-43CB-A9CD-F218EE4D7E2E}" type="pres">
      <dgm:prSet presAssocID="{CF34F6D4-4546-4927-8725-CA22DBC1711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cher"/>
        </a:ext>
      </dgm:extLst>
    </dgm:pt>
    <dgm:pt modelId="{28BD4455-6B22-44FC-B326-961CCBB87C17}" type="pres">
      <dgm:prSet presAssocID="{CF34F6D4-4546-4927-8725-CA22DBC17114}" presName="spaceRect" presStyleCnt="0"/>
      <dgm:spPr/>
    </dgm:pt>
    <dgm:pt modelId="{60180D76-0043-409A-BAD8-BBB2C64B89D5}" type="pres">
      <dgm:prSet presAssocID="{CF34F6D4-4546-4927-8725-CA22DBC17114}" presName="parTx" presStyleLbl="revTx" presStyleIdx="1" presStyleCnt="4">
        <dgm:presLayoutVars>
          <dgm:chMax val="0"/>
          <dgm:chPref val="0"/>
        </dgm:presLayoutVars>
      </dgm:prSet>
      <dgm:spPr/>
    </dgm:pt>
    <dgm:pt modelId="{9894EC72-D328-470C-BAAB-BE4B80B2498D}" type="pres">
      <dgm:prSet presAssocID="{FA5F52DD-C2C3-466F-AE19-B92593352F51}" presName="sibTrans" presStyleCnt="0"/>
      <dgm:spPr/>
    </dgm:pt>
    <dgm:pt modelId="{C28D4FEF-14E7-403B-81F6-25D8153A440A}" type="pres">
      <dgm:prSet presAssocID="{FCB68027-03A4-422F-B691-FBF60334F9B7}" presName="compNode" presStyleCnt="0"/>
      <dgm:spPr/>
    </dgm:pt>
    <dgm:pt modelId="{E83B8017-4DE6-4EE4-A557-F7D94CAEB565}" type="pres">
      <dgm:prSet presAssocID="{FCB68027-03A4-422F-B691-FBF60334F9B7}" presName="bgRect" presStyleLbl="bgShp" presStyleIdx="2" presStyleCnt="4" custLinFactNeighborX="-2006" custLinFactNeighborY="1497"/>
      <dgm:spPr/>
    </dgm:pt>
    <dgm:pt modelId="{024A08C0-6F9D-4C5C-8178-E4FF9D05F858}" type="pres">
      <dgm:prSet presAssocID="{FCB68027-03A4-422F-B691-FBF60334F9B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AEBD5B25-086D-4C1E-978C-87BEC07B79E2}" type="pres">
      <dgm:prSet presAssocID="{FCB68027-03A4-422F-B691-FBF60334F9B7}" presName="spaceRect" presStyleCnt="0"/>
      <dgm:spPr/>
    </dgm:pt>
    <dgm:pt modelId="{C28B7F3A-F43F-48F5-B658-CBBB7C8917D8}" type="pres">
      <dgm:prSet presAssocID="{FCB68027-03A4-422F-B691-FBF60334F9B7}" presName="parTx" presStyleLbl="revTx" presStyleIdx="2" presStyleCnt="4">
        <dgm:presLayoutVars>
          <dgm:chMax val="0"/>
          <dgm:chPref val="0"/>
        </dgm:presLayoutVars>
      </dgm:prSet>
      <dgm:spPr/>
    </dgm:pt>
    <dgm:pt modelId="{B824BE8E-E747-45CA-B58C-8C06D117DD8D}" type="pres">
      <dgm:prSet presAssocID="{99C6CF55-E53B-44C5-A710-05AEF1AE1872}" presName="sibTrans" presStyleCnt="0"/>
      <dgm:spPr/>
    </dgm:pt>
    <dgm:pt modelId="{BDB92BE2-CE33-45FA-BF71-DEB1B2557A7D}" type="pres">
      <dgm:prSet presAssocID="{9A903CC9-BF69-4E7D-B028-7C11595E9745}" presName="compNode" presStyleCnt="0"/>
      <dgm:spPr/>
    </dgm:pt>
    <dgm:pt modelId="{D07639F0-1F82-4EA8-BC28-301C4396675F}" type="pres">
      <dgm:prSet presAssocID="{9A903CC9-BF69-4E7D-B028-7C11595E9745}" presName="bgRect" presStyleLbl="bgShp" presStyleIdx="3" presStyleCnt="4" custLinFactNeighborX="-20090" custLinFactNeighborY="-4608"/>
      <dgm:spPr/>
    </dgm:pt>
    <dgm:pt modelId="{31B70018-7CE3-4B4A-8D21-F02F9941284C}" type="pres">
      <dgm:prSet presAssocID="{9A903CC9-BF69-4E7D-B028-7C11595E9745}" presName="iconRect" presStyleLbl="node1" presStyleIdx="3" presStyleCnt="4"/>
      <dgm:spPr>
        <a:ln>
          <a:noFill/>
        </a:ln>
      </dgm:spPr>
    </dgm:pt>
    <dgm:pt modelId="{F338B883-F359-4A9B-9DCF-CA7EF3A60462}" type="pres">
      <dgm:prSet presAssocID="{9A903CC9-BF69-4E7D-B028-7C11595E9745}" presName="spaceRect" presStyleCnt="0"/>
      <dgm:spPr/>
    </dgm:pt>
    <dgm:pt modelId="{FEC9809F-DA45-4AFE-9399-6A25D4C1D05D}" type="pres">
      <dgm:prSet presAssocID="{9A903CC9-BF69-4E7D-B028-7C11595E9745}" presName="parTx" presStyleLbl="revTx" presStyleIdx="3" presStyleCnt="4">
        <dgm:presLayoutVars>
          <dgm:chMax val="0"/>
          <dgm:chPref val="0"/>
        </dgm:presLayoutVars>
      </dgm:prSet>
      <dgm:spPr/>
    </dgm:pt>
  </dgm:ptLst>
  <dgm:cxnLst>
    <dgm:cxn modelId="{86794409-E282-40ED-BAC1-72FCD639A200}" srcId="{4280B977-D618-469B-8439-42BC14B6B46A}" destId="{CF34F6D4-4546-4927-8725-CA22DBC17114}" srcOrd="1" destOrd="0" parTransId="{54B4DFD0-2553-43C8-B373-E96460663A85}" sibTransId="{FA5F52DD-C2C3-466F-AE19-B92593352F51}"/>
    <dgm:cxn modelId="{9BC1C81A-56F7-4EFD-A89C-59414F5F4730}" srcId="{4280B977-D618-469B-8439-42BC14B6B46A}" destId="{FF387592-CA51-4194-B125-80A36310E712}" srcOrd="0" destOrd="0" parTransId="{BEEDFDD8-A80F-4B5B-9CFB-417C3A44BCF4}" sibTransId="{BA2471F0-4985-463C-B047-6DB1D8629C86}"/>
    <dgm:cxn modelId="{05109F1F-F41A-4A64-9218-4CDA605433F3}" srcId="{4280B977-D618-469B-8439-42BC14B6B46A}" destId="{FCB68027-03A4-422F-B691-FBF60334F9B7}" srcOrd="2" destOrd="0" parTransId="{23BC7338-4088-4FE2-9AA4-C75EAE82FA64}" sibTransId="{99C6CF55-E53B-44C5-A710-05AEF1AE1872}"/>
    <dgm:cxn modelId="{45D7F92E-BAE8-4289-A92D-93CB18DF8D1E}" type="presOf" srcId="{FCB68027-03A4-422F-B691-FBF60334F9B7}" destId="{C28B7F3A-F43F-48F5-B658-CBBB7C8917D8}" srcOrd="0" destOrd="0" presId="urn:microsoft.com/office/officeart/2018/2/layout/IconVerticalSolidList"/>
    <dgm:cxn modelId="{1AD3343E-C7B8-4FD4-A19C-8DF6C5B20990}" type="presOf" srcId="{4280B977-D618-469B-8439-42BC14B6B46A}" destId="{CFDF324D-7AD3-476E-9BEC-668E9A7351FB}" srcOrd="0" destOrd="0" presId="urn:microsoft.com/office/officeart/2018/2/layout/IconVerticalSolidList"/>
    <dgm:cxn modelId="{BC448F84-980C-406F-BE4D-C8D489BCCE00}" type="presOf" srcId="{FF387592-CA51-4194-B125-80A36310E712}" destId="{9CAFA84D-63DD-4F9E-865C-C75053DAC74A}" srcOrd="0" destOrd="0" presId="urn:microsoft.com/office/officeart/2018/2/layout/IconVerticalSolidList"/>
    <dgm:cxn modelId="{99C75D86-07C2-4689-95DD-B5A268B0A89A}" type="presOf" srcId="{9A903CC9-BF69-4E7D-B028-7C11595E9745}" destId="{FEC9809F-DA45-4AFE-9399-6A25D4C1D05D}" srcOrd="0" destOrd="0" presId="urn:microsoft.com/office/officeart/2018/2/layout/IconVerticalSolidList"/>
    <dgm:cxn modelId="{64207EDA-6C36-4354-BF07-6903BC04F2B2}" type="presOf" srcId="{CF34F6D4-4546-4927-8725-CA22DBC17114}" destId="{60180D76-0043-409A-BAD8-BBB2C64B89D5}" srcOrd="0" destOrd="0" presId="urn:microsoft.com/office/officeart/2018/2/layout/IconVerticalSolidList"/>
    <dgm:cxn modelId="{9DA854E7-9F1B-4871-9344-0391D355D552}" srcId="{4280B977-D618-469B-8439-42BC14B6B46A}" destId="{9A903CC9-BF69-4E7D-B028-7C11595E9745}" srcOrd="3" destOrd="0" parTransId="{D6E388F7-B9DF-45DE-B4ED-570099270F00}" sibTransId="{26FC9AF8-C5E4-43E8-845A-C554CA693B90}"/>
    <dgm:cxn modelId="{634377CF-3170-4BCB-A95C-CB4F637F09D6}" type="presParOf" srcId="{CFDF324D-7AD3-476E-9BEC-668E9A7351FB}" destId="{BA651C70-FFA7-4390-BD3E-62A5C4AF284B}" srcOrd="0" destOrd="0" presId="urn:microsoft.com/office/officeart/2018/2/layout/IconVerticalSolidList"/>
    <dgm:cxn modelId="{C1FC925A-1E7F-47BD-85D0-488C21810CF6}" type="presParOf" srcId="{BA651C70-FFA7-4390-BD3E-62A5C4AF284B}" destId="{DF7DF88A-6443-4881-824B-DD8E429E811F}" srcOrd="0" destOrd="0" presId="urn:microsoft.com/office/officeart/2018/2/layout/IconVerticalSolidList"/>
    <dgm:cxn modelId="{46CDD7DE-106E-4759-8E16-2B0FE0883941}" type="presParOf" srcId="{BA651C70-FFA7-4390-BD3E-62A5C4AF284B}" destId="{F56F8DBD-171D-48CE-A5A6-79ADBA101536}" srcOrd="1" destOrd="0" presId="urn:microsoft.com/office/officeart/2018/2/layout/IconVerticalSolidList"/>
    <dgm:cxn modelId="{6ACB81D6-1FE5-40E6-9760-B601CEBA5B58}" type="presParOf" srcId="{BA651C70-FFA7-4390-BD3E-62A5C4AF284B}" destId="{2F6C9AFF-5D14-4951-ABC1-273E2A53553E}" srcOrd="2" destOrd="0" presId="urn:microsoft.com/office/officeart/2018/2/layout/IconVerticalSolidList"/>
    <dgm:cxn modelId="{1D95301A-93E5-408C-B9A7-C46ECF55D941}" type="presParOf" srcId="{BA651C70-FFA7-4390-BD3E-62A5C4AF284B}" destId="{9CAFA84D-63DD-4F9E-865C-C75053DAC74A}" srcOrd="3" destOrd="0" presId="urn:microsoft.com/office/officeart/2018/2/layout/IconVerticalSolidList"/>
    <dgm:cxn modelId="{7C431706-F202-40DA-B012-17995296F435}" type="presParOf" srcId="{CFDF324D-7AD3-476E-9BEC-668E9A7351FB}" destId="{1A1114BE-583D-4DA6-A896-2763984D73FF}" srcOrd="1" destOrd="0" presId="urn:microsoft.com/office/officeart/2018/2/layout/IconVerticalSolidList"/>
    <dgm:cxn modelId="{44FEFE8D-45F4-4E22-9E54-77BC3F7523BB}" type="presParOf" srcId="{CFDF324D-7AD3-476E-9BEC-668E9A7351FB}" destId="{E3EA6F17-5129-4DB4-A23D-E1D66158B6C8}" srcOrd="2" destOrd="0" presId="urn:microsoft.com/office/officeart/2018/2/layout/IconVerticalSolidList"/>
    <dgm:cxn modelId="{67E7D0BA-6EE6-480B-83AF-93828F2B7F38}" type="presParOf" srcId="{E3EA6F17-5129-4DB4-A23D-E1D66158B6C8}" destId="{8805A0CF-2D96-4A7B-8DB7-972EEEB1CF14}" srcOrd="0" destOrd="0" presId="urn:microsoft.com/office/officeart/2018/2/layout/IconVerticalSolidList"/>
    <dgm:cxn modelId="{4A55BC53-D48F-446F-9309-E8B9313D78AF}" type="presParOf" srcId="{E3EA6F17-5129-4DB4-A23D-E1D66158B6C8}" destId="{88F10BAA-F016-43CB-A9CD-F218EE4D7E2E}" srcOrd="1" destOrd="0" presId="urn:microsoft.com/office/officeart/2018/2/layout/IconVerticalSolidList"/>
    <dgm:cxn modelId="{11B787FA-0FAC-4429-8260-222EFC4EB890}" type="presParOf" srcId="{E3EA6F17-5129-4DB4-A23D-E1D66158B6C8}" destId="{28BD4455-6B22-44FC-B326-961CCBB87C17}" srcOrd="2" destOrd="0" presId="urn:microsoft.com/office/officeart/2018/2/layout/IconVerticalSolidList"/>
    <dgm:cxn modelId="{401F443F-2181-434B-82E4-0B8977655209}" type="presParOf" srcId="{E3EA6F17-5129-4DB4-A23D-E1D66158B6C8}" destId="{60180D76-0043-409A-BAD8-BBB2C64B89D5}" srcOrd="3" destOrd="0" presId="urn:microsoft.com/office/officeart/2018/2/layout/IconVerticalSolidList"/>
    <dgm:cxn modelId="{A020133B-FD0F-4CCA-B5D3-88776AEF7508}" type="presParOf" srcId="{CFDF324D-7AD3-476E-9BEC-668E9A7351FB}" destId="{9894EC72-D328-470C-BAAB-BE4B80B2498D}" srcOrd="3" destOrd="0" presId="urn:microsoft.com/office/officeart/2018/2/layout/IconVerticalSolidList"/>
    <dgm:cxn modelId="{059D1D18-4319-46EE-BAF1-80A81962CF2F}" type="presParOf" srcId="{CFDF324D-7AD3-476E-9BEC-668E9A7351FB}" destId="{C28D4FEF-14E7-403B-81F6-25D8153A440A}" srcOrd="4" destOrd="0" presId="urn:microsoft.com/office/officeart/2018/2/layout/IconVerticalSolidList"/>
    <dgm:cxn modelId="{84D5AFDB-AEBB-4453-9048-C5D8FA0D64C3}" type="presParOf" srcId="{C28D4FEF-14E7-403B-81F6-25D8153A440A}" destId="{E83B8017-4DE6-4EE4-A557-F7D94CAEB565}" srcOrd="0" destOrd="0" presId="urn:microsoft.com/office/officeart/2018/2/layout/IconVerticalSolidList"/>
    <dgm:cxn modelId="{75D02AA8-C819-4E45-A5DF-736A04EC5048}" type="presParOf" srcId="{C28D4FEF-14E7-403B-81F6-25D8153A440A}" destId="{024A08C0-6F9D-4C5C-8178-E4FF9D05F858}" srcOrd="1" destOrd="0" presId="urn:microsoft.com/office/officeart/2018/2/layout/IconVerticalSolidList"/>
    <dgm:cxn modelId="{ABBA01D0-CDA1-4CE1-A278-913D854BFC6E}" type="presParOf" srcId="{C28D4FEF-14E7-403B-81F6-25D8153A440A}" destId="{AEBD5B25-086D-4C1E-978C-87BEC07B79E2}" srcOrd="2" destOrd="0" presId="urn:microsoft.com/office/officeart/2018/2/layout/IconVerticalSolidList"/>
    <dgm:cxn modelId="{CB5E9BA4-ECEF-47A8-B7F2-82D721CA28CA}" type="presParOf" srcId="{C28D4FEF-14E7-403B-81F6-25D8153A440A}" destId="{C28B7F3A-F43F-48F5-B658-CBBB7C8917D8}" srcOrd="3" destOrd="0" presId="urn:microsoft.com/office/officeart/2018/2/layout/IconVerticalSolidList"/>
    <dgm:cxn modelId="{72DDBF65-6E3B-4882-8408-112EF890D9F2}" type="presParOf" srcId="{CFDF324D-7AD3-476E-9BEC-668E9A7351FB}" destId="{B824BE8E-E747-45CA-B58C-8C06D117DD8D}" srcOrd="5" destOrd="0" presId="urn:microsoft.com/office/officeart/2018/2/layout/IconVerticalSolidList"/>
    <dgm:cxn modelId="{B658BE50-83E1-4F72-B62F-1ED997CDDA12}" type="presParOf" srcId="{CFDF324D-7AD3-476E-9BEC-668E9A7351FB}" destId="{BDB92BE2-CE33-45FA-BF71-DEB1B2557A7D}" srcOrd="6" destOrd="0" presId="urn:microsoft.com/office/officeart/2018/2/layout/IconVerticalSolidList"/>
    <dgm:cxn modelId="{BF4607F9-3226-4C40-9322-A59F2D2C236F}" type="presParOf" srcId="{BDB92BE2-CE33-45FA-BF71-DEB1B2557A7D}" destId="{D07639F0-1F82-4EA8-BC28-301C4396675F}" srcOrd="0" destOrd="0" presId="urn:microsoft.com/office/officeart/2018/2/layout/IconVerticalSolidList"/>
    <dgm:cxn modelId="{54A99944-3AB5-484F-9A7B-C221B3A7BC10}" type="presParOf" srcId="{BDB92BE2-CE33-45FA-BF71-DEB1B2557A7D}" destId="{31B70018-7CE3-4B4A-8D21-F02F9941284C}" srcOrd="1" destOrd="0" presId="urn:microsoft.com/office/officeart/2018/2/layout/IconVerticalSolidList"/>
    <dgm:cxn modelId="{234F46F8-B000-4561-9AF1-30FF72429F01}" type="presParOf" srcId="{BDB92BE2-CE33-45FA-BF71-DEB1B2557A7D}" destId="{F338B883-F359-4A9B-9DCF-CA7EF3A60462}" srcOrd="2" destOrd="0" presId="urn:microsoft.com/office/officeart/2018/2/layout/IconVerticalSolidList"/>
    <dgm:cxn modelId="{EAA862D4-C2CD-4098-B03B-D30F7AEC823C}" type="presParOf" srcId="{BDB92BE2-CE33-45FA-BF71-DEB1B2557A7D}" destId="{FEC9809F-DA45-4AFE-9399-6A25D4C1D05D}"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45317E-42B3-4D8B-A0F3-CD15096BD11C}"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CC8A3146-913C-44B9-984B-2EDA31D77095}">
      <dgm:prSet/>
      <dgm:spPr/>
      <dgm:t>
        <a:bodyPr/>
        <a:lstStyle/>
        <a:p>
          <a:r>
            <a:rPr lang="en-US" b="1" i="1" dirty="0"/>
            <a:t>Written Lessons</a:t>
          </a:r>
          <a:endParaRPr lang="en-US" dirty="0"/>
        </a:p>
      </dgm:t>
    </dgm:pt>
    <dgm:pt modelId="{1132FFB8-2878-4A4C-9C1D-A5B079252055}" type="parTrans" cxnId="{B1B44679-0421-4183-A95A-495BC087309E}">
      <dgm:prSet/>
      <dgm:spPr/>
      <dgm:t>
        <a:bodyPr/>
        <a:lstStyle/>
        <a:p>
          <a:endParaRPr lang="en-US"/>
        </a:p>
      </dgm:t>
    </dgm:pt>
    <dgm:pt modelId="{38EF73AB-317F-4A37-8041-B9A70C2D4227}" type="sibTrans" cxnId="{B1B44679-0421-4183-A95A-495BC087309E}">
      <dgm:prSet/>
      <dgm:spPr/>
      <dgm:t>
        <a:bodyPr/>
        <a:lstStyle/>
        <a:p>
          <a:endParaRPr lang="en-US"/>
        </a:p>
      </dgm:t>
    </dgm:pt>
    <dgm:pt modelId="{20A019DC-04DD-40D1-ABD9-67EDD416D0A4}">
      <dgm:prSet/>
      <dgm:spPr/>
      <dgm:t>
        <a:bodyPr/>
        <a:lstStyle/>
        <a:p>
          <a:r>
            <a:rPr lang="en-US" b="1" i="1" dirty="0"/>
            <a:t>Quizzes</a:t>
          </a:r>
          <a:endParaRPr lang="en-US" dirty="0"/>
        </a:p>
      </dgm:t>
    </dgm:pt>
    <dgm:pt modelId="{3E074C61-4010-4213-9D14-AF0BEAF0D597}" type="parTrans" cxnId="{714E5F83-78B7-4618-9B51-B7F8DAE737AE}">
      <dgm:prSet/>
      <dgm:spPr/>
      <dgm:t>
        <a:bodyPr/>
        <a:lstStyle/>
        <a:p>
          <a:endParaRPr lang="en-US"/>
        </a:p>
      </dgm:t>
    </dgm:pt>
    <dgm:pt modelId="{A30D6477-605F-428E-9AE9-DD84F4352D02}" type="sibTrans" cxnId="{714E5F83-78B7-4618-9B51-B7F8DAE737AE}">
      <dgm:prSet/>
      <dgm:spPr/>
      <dgm:t>
        <a:bodyPr/>
        <a:lstStyle/>
        <a:p>
          <a:endParaRPr lang="en-US"/>
        </a:p>
      </dgm:t>
    </dgm:pt>
    <dgm:pt modelId="{9BDB4B73-3421-466D-A7D6-8D0E99314118}">
      <dgm:prSet/>
      <dgm:spPr/>
      <dgm:t>
        <a:bodyPr/>
        <a:lstStyle/>
        <a:p>
          <a:r>
            <a:rPr lang="en-US" b="1" i="1" dirty="0"/>
            <a:t>Discussions</a:t>
          </a:r>
          <a:endParaRPr lang="en-US" dirty="0"/>
        </a:p>
      </dgm:t>
    </dgm:pt>
    <dgm:pt modelId="{15B3904F-08A4-4CCC-AC7B-ACEE6A02FADE}" type="parTrans" cxnId="{1DA6DFEE-796E-4E6E-AA1B-E0928E6E1E5D}">
      <dgm:prSet/>
      <dgm:spPr/>
      <dgm:t>
        <a:bodyPr/>
        <a:lstStyle/>
        <a:p>
          <a:endParaRPr lang="en-US"/>
        </a:p>
      </dgm:t>
    </dgm:pt>
    <dgm:pt modelId="{D2D442FF-43A7-4E81-AB50-63FF757DC8C6}" type="sibTrans" cxnId="{1DA6DFEE-796E-4E6E-AA1B-E0928E6E1E5D}">
      <dgm:prSet/>
      <dgm:spPr/>
      <dgm:t>
        <a:bodyPr/>
        <a:lstStyle/>
        <a:p>
          <a:endParaRPr lang="en-US"/>
        </a:p>
      </dgm:t>
    </dgm:pt>
    <dgm:pt modelId="{785AA145-F813-445F-B76E-8F74E6EC6181}">
      <dgm:prSet/>
      <dgm:spPr/>
      <dgm:t>
        <a:bodyPr/>
        <a:lstStyle/>
        <a:p>
          <a:r>
            <a:rPr lang="en-US" b="1" i="1" dirty="0"/>
            <a:t>Video Lectures</a:t>
          </a:r>
          <a:endParaRPr lang="en-US" dirty="0"/>
        </a:p>
      </dgm:t>
    </dgm:pt>
    <dgm:pt modelId="{4B632AB9-41A0-4087-851A-24F862A4F1EC}" type="parTrans" cxnId="{F9DC132A-3876-4C12-8D03-B47F900584FB}">
      <dgm:prSet/>
      <dgm:spPr/>
      <dgm:t>
        <a:bodyPr/>
        <a:lstStyle/>
        <a:p>
          <a:endParaRPr lang="en-US"/>
        </a:p>
      </dgm:t>
    </dgm:pt>
    <dgm:pt modelId="{00C7ECC4-02A3-433D-AA2E-C14664326424}" type="sibTrans" cxnId="{F9DC132A-3876-4C12-8D03-B47F900584FB}">
      <dgm:prSet/>
      <dgm:spPr/>
      <dgm:t>
        <a:bodyPr/>
        <a:lstStyle/>
        <a:p>
          <a:endParaRPr lang="en-US"/>
        </a:p>
      </dgm:t>
    </dgm:pt>
    <dgm:pt modelId="{9E0DB5D6-B56D-4E07-831F-ADD8B5A62878}">
      <dgm:prSet/>
      <dgm:spPr/>
      <dgm:t>
        <a:bodyPr/>
        <a:lstStyle/>
        <a:p>
          <a:pPr algn="ctr"/>
          <a:r>
            <a:rPr lang="en-US" b="1" dirty="0"/>
            <a:t>Goals and Objectives</a:t>
          </a:r>
          <a:endParaRPr lang="en-US" dirty="0"/>
        </a:p>
      </dgm:t>
    </dgm:pt>
    <dgm:pt modelId="{0E4AB178-E9AD-494D-B329-B68D13A9D137}" type="sibTrans" cxnId="{1D6AC87F-F14D-4E3A-A152-DB216899F9B0}">
      <dgm:prSet/>
      <dgm:spPr/>
      <dgm:t>
        <a:bodyPr/>
        <a:lstStyle/>
        <a:p>
          <a:endParaRPr lang="en-US"/>
        </a:p>
      </dgm:t>
    </dgm:pt>
    <dgm:pt modelId="{40A8F308-5D52-48F5-B5DA-E60082568040}" type="parTrans" cxnId="{1D6AC87F-F14D-4E3A-A152-DB216899F9B0}">
      <dgm:prSet/>
      <dgm:spPr/>
      <dgm:t>
        <a:bodyPr/>
        <a:lstStyle/>
        <a:p>
          <a:endParaRPr lang="en-US"/>
        </a:p>
      </dgm:t>
    </dgm:pt>
    <dgm:pt modelId="{AE5E72F8-4075-4774-AC05-6CC549C639A3}" type="pres">
      <dgm:prSet presAssocID="{FF45317E-42B3-4D8B-A0F3-CD15096BD11C}" presName="linear" presStyleCnt="0">
        <dgm:presLayoutVars>
          <dgm:animLvl val="lvl"/>
          <dgm:resizeHandles val="exact"/>
        </dgm:presLayoutVars>
      </dgm:prSet>
      <dgm:spPr/>
    </dgm:pt>
    <dgm:pt modelId="{54A6814A-BE53-4745-A33C-79906DE36997}" type="pres">
      <dgm:prSet presAssocID="{9E0DB5D6-B56D-4E07-831F-ADD8B5A62878}" presName="parentText" presStyleLbl="node1" presStyleIdx="0" presStyleCnt="1" custLinFactNeighborX="-444" custLinFactNeighborY="-69433">
        <dgm:presLayoutVars>
          <dgm:chMax val="0"/>
          <dgm:bulletEnabled val="1"/>
        </dgm:presLayoutVars>
      </dgm:prSet>
      <dgm:spPr/>
    </dgm:pt>
    <dgm:pt modelId="{BB762BA6-B9B5-497C-A2F8-AEF2AE7B08D3}" type="pres">
      <dgm:prSet presAssocID="{9E0DB5D6-B56D-4E07-831F-ADD8B5A62878}" presName="childText" presStyleLbl="revTx" presStyleIdx="0" presStyleCnt="1">
        <dgm:presLayoutVars>
          <dgm:bulletEnabled val="1"/>
        </dgm:presLayoutVars>
      </dgm:prSet>
      <dgm:spPr/>
    </dgm:pt>
  </dgm:ptLst>
  <dgm:cxnLst>
    <dgm:cxn modelId="{356D6909-09AF-43F7-B923-FD75690E3677}" type="presOf" srcId="{FF45317E-42B3-4D8B-A0F3-CD15096BD11C}" destId="{AE5E72F8-4075-4774-AC05-6CC549C639A3}" srcOrd="0" destOrd="0" presId="urn:microsoft.com/office/officeart/2005/8/layout/vList2"/>
    <dgm:cxn modelId="{CAA9FC14-D456-453F-AF73-C617EC315193}" type="presOf" srcId="{CC8A3146-913C-44B9-984B-2EDA31D77095}" destId="{BB762BA6-B9B5-497C-A2F8-AEF2AE7B08D3}" srcOrd="0" destOrd="0" presId="urn:microsoft.com/office/officeart/2005/8/layout/vList2"/>
    <dgm:cxn modelId="{F9DC132A-3876-4C12-8D03-B47F900584FB}" srcId="{9E0DB5D6-B56D-4E07-831F-ADD8B5A62878}" destId="{785AA145-F813-445F-B76E-8F74E6EC6181}" srcOrd="3" destOrd="0" parTransId="{4B632AB9-41A0-4087-851A-24F862A4F1EC}" sibTransId="{00C7ECC4-02A3-433D-AA2E-C14664326424}"/>
    <dgm:cxn modelId="{C7473737-8DE3-47AB-8917-8529083BBB47}" type="presOf" srcId="{785AA145-F813-445F-B76E-8F74E6EC6181}" destId="{BB762BA6-B9B5-497C-A2F8-AEF2AE7B08D3}" srcOrd="0" destOrd="3" presId="urn:microsoft.com/office/officeart/2005/8/layout/vList2"/>
    <dgm:cxn modelId="{15944D57-9FBD-4D39-A8EA-82EE447C733B}" type="presOf" srcId="{9BDB4B73-3421-466D-A7D6-8D0E99314118}" destId="{BB762BA6-B9B5-497C-A2F8-AEF2AE7B08D3}" srcOrd="0" destOrd="2" presId="urn:microsoft.com/office/officeart/2005/8/layout/vList2"/>
    <dgm:cxn modelId="{B1B44679-0421-4183-A95A-495BC087309E}" srcId="{9E0DB5D6-B56D-4E07-831F-ADD8B5A62878}" destId="{CC8A3146-913C-44B9-984B-2EDA31D77095}" srcOrd="0" destOrd="0" parTransId="{1132FFB8-2878-4A4C-9C1D-A5B079252055}" sibTransId="{38EF73AB-317F-4A37-8041-B9A70C2D4227}"/>
    <dgm:cxn modelId="{1D6AC87F-F14D-4E3A-A152-DB216899F9B0}" srcId="{FF45317E-42B3-4D8B-A0F3-CD15096BD11C}" destId="{9E0DB5D6-B56D-4E07-831F-ADD8B5A62878}" srcOrd="0" destOrd="0" parTransId="{40A8F308-5D52-48F5-B5DA-E60082568040}" sibTransId="{0E4AB178-E9AD-494D-B329-B68D13A9D137}"/>
    <dgm:cxn modelId="{714E5F83-78B7-4618-9B51-B7F8DAE737AE}" srcId="{9E0DB5D6-B56D-4E07-831F-ADD8B5A62878}" destId="{20A019DC-04DD-40D1-ABD9-67EDD416D0A4}" srcOrd="1" destOrd="0" parTransId="{3E074C61-4010-4213-9D14-AF0BEAF0D597}" sibTransId="{A30D6477-605F-428E-9AE9-DD84F4352D02}"/>
    <dgm:cxn modelId="{5974E7B1-4458-48CB-9EB3-1B0F5C23C31D}" type="presOf" srcId="{9E0DB5D6-B56D-4E07-831F-ADD8B5A62878}" destId="{54A6814A-BE53-4745-A33C-79906DE36997}" srcOrd="0" destOrd="0" presId="urn:microsoft.com/office/officeart/2005/8/layout/vList2"/>
    <dgm:cxn modelId="{1E2FB6C8-04DD-49B3-A666-A14EF0AF61ED}" type="presOf" srcId="{20A019DC-04DD-40D1-ABD9-67EDD416D0A4}" destId="{BB762BA6-B9B5-497C-A2F8-AEF2AE7B08D3}" srcOrd="0" destOrd="1" presId="urn:microsoft.com/office/officeart/2005/8/layout/vList2"/>
    <dgm:cxn modelId="{1DA6DFEE-796E-4E6E-AA1B-E0928E6E1E5D}" srcId="{9E0DB5D6-B56D-4E07-831F-ADD8B5A62878}" destId="{9BDB4B73-3421-466D-A7D6-8D0E99314118}" srcOrd="2" destOrd="0" parTransId="{15B3904F-08A4-4CCC-AC7B-ACEE6A02FADE}" sibTransId="{D2D442FF-43A7-4E81-AB50-63FF757DC8C6}"/>
    <dgm:cxn modelId="{6B758336-EED7-4FEF-BA79-EAD78207AE4B}" type="presParOf" srcId="{AE5E72F8-4075-4774-AC05-6CC549C639A3}" destId="{54A6814A-BE53-4745-A33C-79906DE36997}" srcOrd="0" destOrd="0" presId="urn:microsoft.com/office/officeart/2005/8/layout/vList2"/>
    <dgm:cxn modelId="{4F8B80E5-1D92-4E01-82B5-668DBF48416B}" type="presParOf" srcId="{AE5E72F8-4075-4774-AC05-6CC549C639A3}" destId="{BB762BA6-B9B5-497C-A2F8-AEF2AE7B08D3}" srcOrd="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45317E-42B3-4D8B-A0F3-CD15096BD11C}"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CC8A3146-913C-44B9-984B-2EDA31D77095}">
      <dgm:prSet/>
      <dgm:spPr/>
      <dgm:t>
        <a:bodyPr/>
        <a:lstStyle/>
        <a:p>
          <a:r>
            <a:rPr lang="en-US" b="1" i="1" dirty="0"/>
            <a:t>Written Lessons</a:t>
          </a:r>
          <a:endParaRPr lang="en-US" dirty="0"/>
        </a:p>
      </dgm:t>
    </dgm:pt>
    <dgm:pt modelId="{1132FFB8-2878-4A4C-9C1D-A5B079252055}" type="parTrans" cxnId="{B1B44679-0421-4183-A95A-495BC087309E}">
      <dgm:prSet/>
      <dgm:spPr/>
      <dgm:t>
        <a:bodyPr/>
        <a:lstStyle/>
        <a:p>
          <a:endParaRPr lang="en-US"/>
        </a:p>
      </dgm:t>
    </dgm:pt>
    <dgm:pt modelId="{38EF73AB-317F-4A37-8041-B9A70C2D4227}" type="sibTrans" cxnId="{B1B44679-0421-4183-A95A-495BC087309E}">
      <dgm:prSet/>
      <dgm:spPr/>
      <dgm:t>
        <a:bodyPr/>
        <a:lstStyle/>
        <a:p>
          <a:endParaRPr lang="en-US"/>
        </a:p>
      </dgm:t>
    </dgm:pt>
    <dgm:pt modelId="{20A019DC-04DD-40D1-ABD9-67EDD416D0A4}">
      <dgm:prSet/>
      <dgm:spPr/>
      <dgm:t>
        <a:bodyPr/>
        <a:lstStyle/>
        <a:p>
          <a:r>
            <a:rPr lang="en-US" b="1" i="1" dirty="0"/>
            <a:t>Quizzes</a:t>
          </a:r>
          <a:endParaRPr lang="en-US" dirty="0"/>
        </a:p>
      </dgm:t>
    </dgm:pt>
    <dgm:pt modelId="{3E074C61-4010-4213-9D14-AF0BEAF0D597}" type="parTrans" cxnId="{714E5F83-78B7-4618-9B51-B7F8DAE737AE}">
      <dgm:prSet/>
      <dgm:spPr/>
      <dgm:t>
        <a:bodyPr/>
        <a:lstStyle/>
        <a:p>
          <a:endParaRPr lang="en-US"/>
        </a:p>
      </dgm:t>
    </dgm:pt>
    <dgm:pt modelId="{A30D6477-605F-428E-9AE9-DD84F4352D02}" type="sibTrans" cxnId="{714E5F83-78B7-4618-9B51-B7F8DAE737AE}">
      <dgm:prSet/>
      <dgm:spPr/>
      <dgm:t>
        <a:bodyPr/>
        <a:lstStyle/>
        <a:p>
          <a:endParaRPr lang="en-US"/>
        </a:p>
      </dgm:t>
    </dgm:pt>
    <dgm:pt modelId="{9BDB4B73-3421-466D-A7D6-8D0E99314118}">
      <dgm:prSet/>
      <dgm:spPr/>
      <dgm:t>
        <a:bodyPr/>
        <a:lstStyle/>
        <a:p>
          <a:r>
            <a:rPr lang="en-US" b="1" i="1" dirty="0"/>
            <a:t>Discussions</a:t>
          </a:r>
          <a:endParaRPr lang="en-US" dirty="0"/>
        </a:p>
      </dgm:t>
    </dgm:pt>
    <dgm:pt modelId="{15B3904F-08A4-4CCC-AC7B-ACEE6A02FADE}" type="parTrans" cxnId="{1DA6DFEE-796E-4E6E-AA1B-E0928E6E1E5D}">
      <dgm:prSet/>
      <dgm:spPr/>
      <dgm:t>
        <a:bodyPr/>
        <a:lstStyle/>
        <a:p>
          <a:endParaRPr lang="en-US"/>
        </a:p>
      </dgm:t>
    </dgm:pt>
    <dgm:pt modelId="{D2D442FF-43A7-4E81-AB50-63FF757DC8C6}" type="sibTrans" cxnId="{1DA6DFEE-796E-4E6E-AA1B-E0928E6E1E5D}">
      <dgm:prSet/>
      <dgm:spPr/>
      <dgm:t>
        <a:bodyPr/>
        <a:lstStyle/>
        <a:p>
          <a:endParaRPr lang="en-US"/>
        </a:p>
      </dgm:t>
    </dgm:pt>
    <dgm:pt modelId="{785AA145-F813-445F-B76E-8F74E6EC6181}">
      <dgm:prSet/>
      <dgm:spPr/>
      <dgm:t>
        <a:bodyPr/>
        <a:lstStyle/>
        <a:p>
          <a:r>
            <a:rPr lang="en-US" b="1" i="1"/>
            <a:t>Video Lectures</a:t>
          </a:r>
          <a:endParaRPr lang="en-US"/>
        </a:p>
      </dgm:t>
    </dgm:pt>
    <dgm:pt modelId="{4B632AB9-41A0-4087-851A-24F862A4F1EC}" type="parTrans" cxnId="{F9DC132A-3876-4C12-8D03-B47F900584FB}">
      <dgm:prSet/>
      <dgm:spPr/>
      <dgm:t>
        <a:bodyPr/>
        <a:lstStyle/>
        <a:p>
          <a:endParaRPr lang="en-US"/>
        </a:p>
      </dgm:t>
    </dgm:pt>
    <dgm:pt modelId="{00C7ECC4-02A3-433D-AA2E-C14664326424}" type="sibTrans" cxnId="{F9DC132A-3876-4C12-8D03-B47F900584FB}">
      <dgm:prSet/>
      <dgm:spPr/>
      <dgm:t>
        <a:bodyPr/>
        <a:lstStyle/>
        <a:p>
          <a:endParaRPr lang="en-US"/>
        </a:p>
      </dgm:t>
    </dgm:pt>
    <dgm:pt modelId="{9E0DB5D6-B56D-4E07-831F-ADD8B5A62878}">
      <dgm:prSet/>
      <dgm:spPr/>
      <dgm:t>
        <a:bodyPr/>
        <a:lstStyle/>
        <a:p>
          <a:r>
            <a:rPr lang="en-US" b="1" dirty="0"/>
            <a:t>Instructional Strategies and Activities</a:t>
          </a:r>
          <a:endParaRPr lang="en-US" dirty="0"/>
        </a:p>
      </dgm:t>
    </dgm:pt>
    <dgm:pt modelId="{0E4AB178-E9AD-494D-B329-B68D13A9D137}" type="sibTrans" cxnId="{1D6AC87F-F14D-4E3A-A152-DB216899F9B0}">
      <dgm:prSet/>
      <dgm:spPr/>
      <dgm:t>
        <a:bodyPr/>
        <a:lstStyle/>
        <a:p>
          <a:endParaRPr lang="en-US"/>
        </a:p>
      </dgm:t>
    </dgm:pt>
    <dgm:pt modelId="{40A8F308-5D52-48F5-B5DA-E60082568040}" type="parTrans" cxnId="{1D6AC87F-F14D-4E3A-A152-DB216899F9B0}">
      <dgm:prSet/>
      <dgm:spPr/>
      <dgm:t>
        <a:bodyPr/>
        <a:lstStyle/>
        <a:p>
          <a:endParaRPr lang="en-US"/>
        </a:p>
      </dgm:t>
    </dgm:pt>
    <dgm:pt modelId="{AE5E72F8-4075-4774-AC05-6CC549C639A3}" type="pres">
      <dgm:prSet presAssocID="{FF45317E-42B3-4D8B-A0F3-CD15096BD11C}" presName="linear" presStyleCnt="0">
        <dgm:presLayoutVars>
          <dgm:animLvl val="lvl"/>
          <dgm:resizeHandles val="exact"/>
        </dgm:presLayoutVars>
      </dgm:prSet>
      <dgm:spPr/>
    </dgm:pt>
    <dgm:pt modelId="{54A6814A-BE53-4745-A33C-79906DE36997}" type="pres">
      <dgm:prSet presAssocID="{9E0DB5D6-B56D-4E07-831F-ADD8B5A62878}" presName="parentText" presStyleLbl="node1" presStyleIdx="0" presStyleCnt="1">
        <dgm:presLayoutVars>
          <dgm:chMax val="0"/>
          <dgm:bulletEnabled val="1"/>
        </dgm:presLayoutVars>
      </dgm:prSet>
      <dgm:spPr/>
    </dgm:pt>
    <dgm:pt modelId="{BB762BA6-B9B5-497C-A2F8-AEF2AE7B08D3}" type="pres">
      <dgm:prSet presAssocID="{9E0DB5D6-B56D-4E07-831F-ADD8B5A62878}" presName="childText" presStyleLbl="revTx" presStyleIdx="0" presStyleCnt="1">
        <dgm:presLayoutVars>
          <dgm:bulletEnabled val="1"/>
        </dgm:presLayoutVars>
      </dgm:prSet>
      <dgm:spPr/>
    </dgm:pt>
  </dgm:ptLst>
  <dgm:cxnLst>
    <dgm:cxn modelId="{356D6909-09AF-43F7-B923-FD75690E3677}" type="presOf" srcId="{FF45317E-42B3-4D8B-A0F3-CD15096BD11C}" destId="{AE5E72F8-4075-4774-AC05-6CC549C639A3}" srcOrd="0" destOrd="0" presId="urn:microsoft.com/office/officeart/2005/8/layout/vList2"/>
    <dgm:cxn modelId="{CAA9FC14-D456-453F-AF73-C617EC315193}" type="presOf" srcId="{CC8A3146-913C-44B9-984B-2EDA31D77095}" destId="{BB762BA6-B9B5-497C-A2F8-AEF2AE7B08D3}" srcOrd="0" destOrd="0" presId="urn:microsoft.com/office/officeart/2005/8/layout/vList2"/>
    <dgm:cxn modelId="{F9DC132A-3876-4C12-8D03-B47F900584FB}" srcId="{9E0DB5D6-B56D-4E07-831F-ADD8B5A62878}" destId="{785AA145-F813-445F-B76E-8F74E6EC6181}" srcOrd="3" destOrd="0" parTransId="{4B632AB9-41A0-4087-851A-24F862A4F1EC}" sibTransId="{00C7ECC4-02A3-433D-AA2E-C14664326424}"/>
    <dgm:cxn modelId="{C7473737-8DE3-47AB-8917-8529083BBB47}" type="presOf" srcId="{785AA145-F813-445F-B76E-8F74E6EC6181}" destId="{BB762BA6-B9B5-497C-A2F8-AEF2AE7B08D3}" srcOrd="0" destOrd="3" presId="urn:microsoft.com/office/officeart/2005/8/layout/vList2"/>
    <dgm:cxn modelId="{15944D57-9FBD-4D39-A8EA-82EE447C733B}" type="presOf" srcId="{9BDB4B73-3421-466D-A7D6-8D0E99314118}" destId="{BB762BA6-B9B5-497C-A2F8-AEF2AE7B08D3}" srcOrd="0" destOrd="2" presId="urn:microsoft.com/office/officeart/2005/8/layout/vList2"/>
    <dgm:cxn modelId="{B1B44679-0421-4183-A95A-495BC087309E}" srcId="{9E0DB5D6-B56D-4E07-831F-ADD8B5A62878}" destId="{CC8A3146-913C-44B9-984B-2EDA31D77095}" srcOrd="0" destOrd="0" parTransId="{1132FFB8-2878-4A4C-9C1D-A5B079252055}" sibTransId="{38EF73AB-317F-4A37-8041-B9A70C2D4227}"/>
    <dgm:cxn modelId="{1D6AC87F-F14D-4E3A-A152-DB216899F9B0}" srcId="{FF45317E-42B3-4D8B-A0F3-CD15096BD11C}" destId="{9E0DB5D6-B56D-4E07-831F-ADD8B5A62878}" srcOrd="0" destOrd="0" parTransId="{40A8F308-5D52-48F5-B5DA-E60082568040}" sibTransId="{0E4AB178-E9AD-494D-B329-B68D13A9D137}"/>
    <dgm:cxn modelId="{714E5F83-78B7-4618-9B51-B7F8DAE737AE}" srcId="{9E0DB5D6-B56D-4E07-831F-ADD8B5A62878}" destId="{20A019DC-04DD-40D1-ABD9-67EDD416D0A4}" srcOrd="1" destOrd="0" parTransId="{3E074C61-4010-4213-9D14-AF0BEAF0D597}" sibTransId="{A30D6477-605F-428E-9AE9-DD84F4352D02}"/>
    <dgm:cxn modelId="{5974E7B1-4458-48CB-9EB3-1B0F5C23C31D}" type="presOf" srcId="{9E0DB5D6-B56D-4E07-831F-ADD8B5A62878}" destId="{54A6814A-BE53-4745-A33C-79906DE36997}" srcOrd="0" destOrd="0" presId="urn:microsoft.com/office/officeart/2005/8/layout/vList2"/>
    <dgm:cxn modelId="{1E2FB6C8-04DD-49B3-A666-A14EF0AF61ED}" type="presOf" srcId="{20A019DC-04DD-40D1-ABD9-67EDD416D0A4}" destId="{BB762BA6-B9B5-497C-A2F8-AEF2AE7B08D3}" srcOrd="0" destOrd="1" presId="urn:microsoft.com/office/officeart/2005/8/layout/vList2"/>
    <dgm:cxn modelId="{1DA6DFEE-796E-4E6E-AA1B-E0928E6E1E5D}" srcId="{9E0DB5D6-B56D-4E07-831F-ADD8B5A62878}" destId="{9BDB4B73-3421-466D-A7D6-8D0E99314118}" srcOrd="2" destOrd="0" parTransId="{15B3904F-08A4-4CCC-AC7B-ACEE6A02FADE}" sibTransId="{D2D442FF-43A7-4E81-AB50-63FF757DC8C6}"/>
    <dgm:cxn modelId="{6B758336-EED7-4FEF-BA79-EAD78207AE4B}" type="presParOf" srcId="{AE5E72F8-4075-4774-AC05-6CC549C639A3}" destId="{54A6814A-BE53-4745-A33C-79906DE36997}" srcOrd="0" destOrd="0" presId="urn:microsoft.com/office/officeart/2005/8/layout/vList2"/>
    <dgm:cxn modelId="{4F8B80E5-1D92-4E01-82B5-668DBF48416B}" type="presParOf" srcId="{AE5E72F8-4075-4774-AC05-6CC549C639A3}" destId="{BB762BA6-B9B5-497C-A2F8-AEF2AE7B08D3}" srcOrd="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45317E-42B3-4D8B-A0F3-CD15096BD11C}"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CC8A3146-913C-44B9-984B-2EDA31D77095}">
      <dgm:prSet custT="1"/>
      <dgm:spPr/>
      <dgm: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Learning Management System</a:t>
          </a:r>
        </a:p>
      </dgm:t>
    </dgm:pt>
    <dgm:pt modelId="{1132FFB8-2878-4A4C-9C1D-A5B079252055}" type="parTrans" cxnId="{B1B44679-0421-4183-A95A-495BC087309E}">
      <dgm:prSet/>
      <dgm:spPr/>
      <dgm:t>
        <a:bodyPr/>
        <a:lstStyle/>
        <a:p>
          <a:endParaRPr lang="en-US"/>
        </a:p>
      </dgm:t>
    </dgm:pt>
    <dgm:pt modelId="{38EF73AB-317F-4A37-8041-B9A70C2D4227}" type="sibTrans" cxnId="{B1B44679-0421-4183-A95A-495BC087309E}">
      <dgm:prSet/>
      <dgm:spPr/>
      <dgm:t>
        <a:bodyPr/>
        <a:lstStyle/>
        <a:p>
          <a:endParaRPr lang="en-US"/>
        </a:p>
      </dgm:t>
    </dgm:pt>
    <dgm:pt modelId="{9E0DB5D6-B56D-4E07-831F-ADD8B5A62878}">
      <dgm:prSet/>
      <dgm:spPr/>
      <dgm:t>
        <a:bodyPr/>
        <a:lstStyle/>
        <a:p>
          <a:r>
            <a:rPr lang="en-US" b="1" dirty="0"/>
            <a:t>Instructional Technologies</a:t>
          </a:r>
          <a:endParaRPr lang="en-US" dirty="0"/>
        </a:p>
      </dgm:t>
    </dgm:pt>
    <dgm:pt modelId="{0E4AB178-E9AD-494D-B329-B68D13A9D137}" type="sibTrans" cxnId="{1D6AC87F-F14D-4E3A-A152-DB216899F9B0}">
      <dgm:prSet/>
      <dgm:spPr/>
      <dgm:t>
        <a:bodyPr/>
        <a:lstStyle/>
        <a:p>
          <a:endParaRPr lang="en-US"/>
        </a:p>
      </dgm:t>
    </dgm:pt>
    <dgm:pt modelId="{40A8F308-5D52-48F5-B5DA-E60082568040}" type="parTrans" cxnId="{1D6AC87F-F14D-4E3A-A152-DB216899F9B0}">
      <dgm:prSet/>
      <dgm:spPr/>
      <dgm:t>
        <a:bodyPr/>
        <a:lstStyle/>
        <a:p>
          <a:endParaRPr lang="en-US"/>
        </a:p>
      </dgm:t>
    </dgm:pt>
    <dgm:pt modelId="{8C0ECF64-7713-4F87-9C35-1370622AB0A3}">
      <dgm:prSet/>
      <dgm:spPr/>
      <dgm:t>
        <a:bodyPr/>
        <a:lstStyle/>
        <a:p>
          <a:pPr marL="228600" lvl="1" indent="0" algn="l" defTabSz="1155700">
            <a:lnSpc>
              <a:spcPct val="90000"/>
            </a:lnSpc>
            <a:spcBef>
              <a:spcPct val="0"/>
            </a:spcBef>
            <a:spcAft>
              <a:spcPct val="20000"/>
            </a:spcAft>
          </a:pPr>
          <a:endParaRPr lang="en-US" sz="2600" kern="1200" dirty="0"/>
        </a:p>
      </dgm:t>
    </dgm:pt>
    <dgm:pt modelId="{D357513A-AA27-4744-ADF7-9418A48A51B6}" type="parTrans" cxnId="{50F4AD4B-4C3C-4708-9BDE-1F232EA6AB93}">
      <dgm:prSet/>
      <dgm:spPr/>
      <dgm:t>
        <a:bodyPr/>
        <a:lstStyle/>
        <a:p>
          <a:endParaRPr lang="en-US"/>
        </a:p>
      </dgm:t>
    </dgm:pt>
    <dgm:pt modelId="{78C0C07F-0B0A-4863-B0B5-0F867124E862}" type="sibTrans" cxnId="{50F4AD4B-4C3C-4708-9BDE-1F232EA6AB93}">
      <dgm:prSet/>
      <dgm:spPr/>
      <dgm:t>
        <a:bodyPr/>
        <a:lstStyle/>
        <a:p>
          <a:endParaRPr lang="en-US"/>
        </a:p>
      </dgm:t>
    </dgm:pt>
    <dgm:pt modelId="{DF2A1E18-18E3-42BB-95A6-8B934E39E539}">
      <dgm:prSet custT="1"/>
      <dgm:spPr/>
      <dgm: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Forum Management System</a:t>
          </a:r>
        </a:p>
      </dgm:t>
    </dgm:pt>
    <dgm:pt modelId="{42B3A224-4048-4CA4-B1C9-C8715239C476}" type="parTrans" cxnId="{C27413C1-8F15-4BD2-818A-F86D52D1A9AD}">
      <dgm:prSet/>
      <dgm:spPr/>
      <dgm:t>
        <a:bodyPr/>
        <a:lstStyle/>
        <a:p>
          <a:endParaRPr lang="en-US"/>
        </a:p>
      </dgm:t>
    </dgm:pt>
    <dgm:pt modelId="{5DD99E68-9A81-46E7-9CF0-47276D9369B6}" type="sibTrans" cxnId="{C27413C1-8F15-4BD2-818A-F86D52D1A9AD}">
      <dgm:prSet/>
      <dgm:spPr/>
      <dgm:t>
        <a:bodyPr/>
        <a:lstStyle/>
        <a:p>
          <a:endParaRPr lang="en-US"/>
        </a:p>
      </dgm:t>
    </dgm:pt>
    <dgm:pt modelId="{4AEF378D-CF7E-41AA-B51A-C9A73396AFEC}">
      <dgm:prSet custT="1"/>
      <dgm:spPr/>
      <dgm: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Quiz Maker</a:t>
          </a:r>
        </a:p>
      </dgm:t>
    </dgm:pt>
    <dgm:pt modelId="{F941EB48-0E4A-417A-A6B8-24B1C3E2D65E}" type="parTrans" cxnId="{2C9783ED-6140-4884-85DA-D644F1F3C665}">
      <dgm:prSet/>
      <dgm:spPr/>
      <dgm:t>
        <a:bodyPr/>
        <a:lstStyle/>
        <a:p>
          <a:endParaRPr lang="en-US"/>
        </a:p>
      </dgm:t>
    </dgm:pt>
    <dgm:pt modelId="{B7024926-F5B5-48E1-AF8F-64BE4783A63D}" type="sibTrans" cxnId="{2C9783ED-6140-4884-85DA-D644F1F3C665}">
      <dgm:prSet/>
      <dgm:spPr/>
      <dgm:t>
        <a:bodyPr/>
        <a:lstStyle/>
        <a:p>
          <a:endParaRPr lang="en-US"/>
        </a:p>
      </dgm:t>
    </dgm:pt>
    <dgm:pt modelId="{1745F0F5-DDF3-4757-9B89-F00C604FF57A}">
      <dgm:prSet custT="1"/>
      <dgm:spPr/>
      <dgm: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Camtasia</a:t>
          </a:r>
        </a:p>
      </dgm:t>
    </dgm:pt>
    <dgm:pt modelId="{D1BF9E75-65B5-40FE-98F3-380C560982C0}" type="parTrans" cxnId="{284AAB17-DEAA-4AFC-AA45-9945B337D0DF}">
      <dgm:prSet/>
      <dgm:spPr/>
      <dgm:t>
        <a:bodyPr/>
        <a:lstStyle/>
        <a:p>
          <a:endParaRPr lang="en-US"/>
        </a:p>
      </dgm:t>
    </dgm:pt>
    <dgm:pt modelId="{24B59963-332B-47F4-865C-3A2FEEE76037}" type="sibTrans" cxnId="{284AAB17-DEAA-4AFC-AA45-9945B337D0DF}">
      <dgm:prSet/>
      <dgm:spPr/>
      <dgm:t>
        <a:bodyPr/>
        <a:lstStyle/>
        <a:p>
          <a:endParaRPr lang="en-US"/>
        </a:p>
      </dgm:t>
    </dgm:pt>
    <dgm:pt modelId="{04549FD8-51AC-45A6-B280-E195DC08B8D7}">
      <dgm:prSet custT="1"/>
      <dgm:spPr/>
      <dgm: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Microsoft WORD</a:t>
          </a:r>
        </a:p>
      </dgm:t>
    </dgm:pt>
    <dgm:pt modelId="{7F1A9C50-DB47-4C2A-90CE-E259C77119B2}" type="parTrans" cxnId="{95B7F9CF-76C7-4A33-8FA0-751FAE28B3D6}">
      <dgm:prSet/>
      <dgm:spPr/>
      <dgm:t>
        <a:bodyPr/>
        <a:lstStyle/>
        <a:p>
          <a:endParaRPr lang="en-US"/>
        </a:p>
      </dgm:t>
    </dgm:pt>
    <dgm:pt modelId="{5239CF33-6C24-4BC1-A719-DDD1669CB1DB}" type="sibTrans" cxnId="{95B7F9CF-76C7-4A33-8FA0-751FAE28B3D6}">
      <dgm:prSet/>
      <dgm:spPr/>
      <dgm:t>
        <a:bodyPr/>
        <a:lstStyle/>
        <a:p>
          <a:endParaRPr lang="en-US"/>
        </a:p>
      </dgm:t>
    </dgm:pt>
    <dgm:pt modelId="{AE5E72F8-4075-4774-AC05-6CC549C639A3}" type="pres">
      <dgm:prSet presAssocID="{FF45317E-42B3-4D8B-A0F3-CD15096BD11C}" presName="linear" presStyleCnt="0">
        <dgm:presLayoutVars>
          <dgm:animLvl val="lvl"/>
          <dgm:resizeHandles val="exact"/>
        </dgm:presLayoutVars>
      </dgm:prSet>
      <dgm:spPr/>
    </dgm:pt>
    <dgm:pt modelId="{54A6814A-BE53-4745-A33C-79906DE36997}" type="pres">
      <dgm:prSet presAssocID="{9E0DB5D6-B56D-4E07-831F-ADD8B5A62878}" presName="parentText" presStyleLbl="node1" presStyleIdx="0" presStyleCnt="1">
        <dgm:presLayoutVars>
          <dgm:chMax val="0"/>
          <dgm:bulletEnabled val="1"/>
        </dgm:presLayoutVars>
      </dgm:prSet>
      <dgm:spPr/>
    </dgm:pt>
    <dgm:pt modelId="{BB762BA6-B9B5-497C-A2F8-AEF2AE7B08D3}" type="pres">
      <dgm:prSet presAssocID="{9E0DB5D6-B56D-4E07-831F-ADD8B5A62878}" presName="childText" presStyleLbl="revTx" presStyleIdx="0" presStyleCnt="1">
        <dgm:presLayoutVars>
          <dgm:bulletEnabled val="1"/>
        </dgm:presLayoutVars>
      </dgm:prSet>
      <dgm:spPr/>
    </dgm:pt>
  </dgm:ptLst>
  <dgm:cxnLst>
    <dgm:cxn modelId="{356D6909-09AF-43F7-B923-FD75690E3677}" type="presOf" srcId="{FF45317E-42B3-4D8B-A0F3-CD15096BD11C}" destId="{AE5E72F8-4075-4774-AC05-6CC549C639A3}" srcOrd="0" destOrd="0" presId="urn:microsoft.com/office/officeart/2005/8/layout/vList2"/>
    <dgm:cxn modelId="{B283730A-BB2F-42D3-AB3F-EB7F77AAF137}" type="presOf" srcId="{8C0ECF64-7713-4F87-9C35-1370622AB0A3}" destId="{BB762BA6-B9B5-497C-A2F8-AEF2AE7B08D3}" srcOrd="0" destOrd="5" presId="urn:microsoft.com/office/officeart/2005/8/layout/vList2"/>
    <dgm:cxn modelId="{CAA9FC14-D456-453F-AF73-C617EC315193}" type="presOf" srcId="{CC8A3146-913C-44B9-984B-2EDA31D77095}" destId="{BB762BA6-B9B5-497C-A2F8-AEF2AE7B08D3}" srcOrd="0" destOrd="0" presId="urn:microsoft.com/office/officeart/2005/8/layout/vList2"/>
    <dgm:cxn modelId="{284AAB17-DEAA-4AFC-AA45-9945B337D0DF}" srcId="{9E0DB5D6-B56D-4E07-831F-ADD8B5A62878}" destId="{1745F0F5-DDF3-4757-9B89-F00C604FF57A}" srcOrd="3" destOrd="0" parTransId="{D1BF9E75-65B5-40FE-98F3-380C560982C0}" sibTransId="{24B59963-332B-47F4-865C-3A2FEEE76037}"/>
    <dgm:cxn modelId="{3D6A3648-A627-40A2-A473-D285894C9BA2}" type="presOf" srcId="{04549FD8-51AC-45A6-B280-E195DC08B8D7}" destId="{BB762BA6-B9B5-497C-A2F8-AEF2AE7B08D3}" srcOrd="0" destOrd="4" presId="urn:microsoft.com/office/officeart/2005/8/layout/vList2"/>
    <dgm:cxn modelId="{3AF93768-233D-47F9-B465-C021A2E31C08}" type="presOf" srcId="{DF2A1E18-18E3-42BB-95A6-8B934E39E539}" destId="{BB762BA6-B9B5-497C-A2F8-AEF2AE7B08D3}" srcOrd="0" destOrd="1" presId="urn:microsoft.com/office/officeart/2005/8/layout/vList2"/>
    <dgm:cxn modelId="{50F4AD4B-4C3C-4708-9BDE-1F232EA6AB93}" srcId="{9E0DB5D6-B56D-4E07-831F-ADD8B5A62878}" destId="{8C0ECF64-7713-4F87-9C35-1370622AB0A3}" srcOrd="5" destOrd="0" parTransId="{D357513A-AA27-4744-ADF7-9418A48A51B6}" sibTransId="{78C0C07F-0B0A-4863-B0B5-0F867124E862}"/>
    <dgm:cxn modelId="{B1B44679-0421-4183-A95A-495BC087309E}" srcId="{9E0DB5D6-B56D-4E07-831F-ADD8B5A62878}" destId="{CC8A3146-913C-44B9-984B-2EDA31D77095}" srcOrd="0" destOrd="0" parTransId="{1132FFB8-2878-4A4C-9C1D-A5B079252055}" sibTransId="{38EF73AB-317F-4A37-8041-B9A70C2D4227}"/>
    <dgm:cxn modelId="{1D6AC87F-F14D-4E3A-A152-DB216899F9B0}" srcId="{FF45317E-42B3-4D8B-A0F3-CD15096BD11C}" destId="{9E0DB5D6-B56D-4E07-831F-ADD8B5A62878}" srcOrd="0" destOrd="0" parTransId="{40A8F308-5D52-48F5-B5DA-E60082568040}" sibTransId="{0E4AB178-E9AD-494D-B329-B68D13A9D137}"/>
    <dgm:cxn modelId="{DEFED198-9CA4-4F62-9C01-42980BBAE8EC}" type="presOf" srcId="{1745F0F5-DDF3-4757-9B89-F00C604FF57A}" destId="{BB762BA6-B9B5-497C-A2F8-AEF2AE7B08D3}" srcOrd="0" destOrd="3" presId="urn:microsoft.com/office/officeart/2005/8/layout/vList2"/>
    <dgm:cxn modelId="{5974E7B1-4458-48CB-9EB3-1B0F5C23C31D}" type="presOf" srcId="{9E0DB5D6-B56D-4E07-831F-ADD8B5A62878}" destId="{54A6814A-BE53-4745-A33C-79906DE36997}" srcOrd="0" destOrd="0" presId="urn:microsoft.com/office/officeart/2005/8/layout/vList2"/>
    <dgm:cxn modelId="{C27413C1-8F15-4BD2-818A-F86D52D1A9AD}" srcId="{9E0DB5D6-B56D-4E07-831F-ADD8B5A62878}" destId="{DF2A1E18-18E3-42BB-95A6-8B934E39E539}" srcOrd="1" destOrd="0" parTransId="{42B3A224-4048-4CA4-B1C9-C8715239C476}" sibTransId="{5DD99E68-9A81-46E7-9CF0-47276D9369B6}"/>
    <dgm:cxn modelId="{95B7F9CF-76C7-4A33-8FA0-751FAE28B3D6}" srcId="{9E0DB5D6-B56D-4E07-831F-ADD8B5A62878}" destId="{04549FD8-51AC-45A6-B280-E195DC08B8D7}" srcOrd="4" destOrd="0" parTransId="{7F1A9C50-DB47-4C2A-90CE-E259C77119B2}" sibTransId="{5239CF33-6C24-4BC1-A719-DDD1669CB1DB}"/>
    <dgm:cxn modelId="{B66ECADC-8832-4902-A26E-32C26FA24675}" type="presOf" srcId="{4AEF378D-CF7E-41AA-B51A-C9A73396AFEC}" destId="{BB762BA6-B9B5-497C-A2F8-AEF2AE7B08D3}" srcOrd="0" destOrd="2" presId="urn:microsoft.com/office/officeart/2005/8/layout/vList2"/>
    <dgm:cxn modelId="{2C9783ED-6140-4884-85DA-D644F1F3C665}" srcId="{9E0DB5D6-B56D-4E07-831F-ADD8B5A62878}" destId="{4AEF378D-CF7E-41AA-B51A-C9A73396AFEC}" srcOrd="2" destOrd="0" parTransId="{F941EB48-0E4A-417A-A6B8-24B1C3E2D65E}" sibTransId="{B7024926-F5B5-48E1-AF8F-64BE4783A63D}"/>
    <dgm:cxn modelId="{6B758336-EED7-4FEF-BA79-EAD78207AE4B}" type="presParOf" srcId="{AE5E72F8-4075-4774-AC05-6CC549C639A3}" destId="{54A6814A-BE53-4745-A33C-79906DE36997}" srcOrd="0" destOrd="0" presId="urn:microsoft.com/office/officeart/2005/8/layout/vList2"/>
    <dgm:cxn modelId="{4F8B80E5-1D92-4E01-82B5-668DBF48416B}" type="presParOf" srcId="{AE5E72F8-4075-4774-AC05-6CC549C639A3}" destId="{BB762BA6-B9B5-497C-A2F8-AEF2AE7B08D3}" srcOrd="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F2BD1C1-A5E5-4BEF-AA66-D26FE1F4E6A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1D2E8927-D271-4821-9E28-5AB22EC036A4}">
      <dgm:prSet/>
      <dgm:spPr/>
      <dgm:t>
        <a:bodyPr/>
        <a:lstStyle/>
        <a:p>
          <a:r>
            <a:rPr lang="en-US" b="1" i="1"/>
            <a:t>Necessary Resources </a:t>
          </a:r>
          <a:endParaRPr lang="en-US"/>
        </a:p>
      </dgm:t>
    </dgm:pt>
    <dgm:pt modelId="{AFC4EC1D-88E9-42D6-BD9B-3B8432643135}" type="parTrans" cxnId="{539FD5A5-6350-4BA6-A7A4-E002DA1E2391}">
      <dgm:prSet/>
      <dgm:spPr/>
      <dgm:t>
        <a:bodyPr/>
        <a:lstStyle/>
        <a:p>
          <a:endParaRPr lang="en-US"/>
        </a:p>
      </dgm:t>
    </dgm:pt>
    <dgm:pt modelId="{14ACEB88-D9F6-4B31-8D6A-1DDCFA007094}" type="sibTrans" cxnId="{539FD5A5-6350-4BA6-A7A4-E002DA1E2391}">
      <dgm:prSet/>
      <dgm:spPr/>
      <dgm:t>
        <a:bodyPr/>
        <a:lstStyle/>
        <a:p>
          <a:endParaRPr lang="en-US"/>
        </a:p>
      </dgm:t>
    </dgm:pt>
    <dgm:pt modelId="{DA23EE13-16DE-4DE2-A61B-BCA3A2524E43}">
      <dgm:prSet/>
      <dgm:spPr/>
      <dgm:t>
        <a:bodyPr/>
        <a:lstStyle/>
        <a:p>
          <a:r>
            <a:rPr lang="en-US" b="1" i="1"/>
            <a:t>Length of Course</a:t>
          </a:r>
          <a:endParaRPr lang="en-US"/>
        </a:p>
      </dgm:t>
    </dgm:pt>
    <dgm:pt modelId="{11F83B7B-D1AB-4180-BC83-55DD5219B21C}" type="parTrans" cxnId="{D27558BE-005F-4E44-AA60-104F22735272}">
      <dgm:prSet/>
      <dgm:spPr/>
      <dgm:t>
        <a:bodyPr/>
        <a:lstStyle/>
        <a:p>
          <a:endParaRPr lang="en-US"/>
        </a:p>
      </dgm:t>
    </dgm:pt>
    <dgm:pt modelId="{3C58FB80-EABA-4670-A302-F6C901DF5C01}" type="sibTrans" cxnId="{D27558BE-005F-4E44-AA60-104F22735272}">
      <dgm:prSet/>
      <dgm:spPr/>
      <dgm:t>
        <a:bodyPr/>
        <a:lstStyle/>
        <a:p>
          <a:endParaRPr lang="en-US"/>
        </a:p>
      </dgm:t>
    </dgm:pt>
    <dgm:pt modelId="{36507848-B07E-4004-B8CD-476423D018E8}">
      <dgm:prSet/>
      <dgm:spPr/>
      <dgm:t>
        <a:bodyPr/>
        <a:lstStyle/>
        <a:p>
          <a:r>
            <a:rPr lang="en-US" b="1" i="1"/>
            <a:t>Individuals Involved </a:t>
          </a:r>
          <a:endParaRPr lang="en-US"/>
        </a:p>
      </dgm:t>
    </dgm:pt>
    <dgm:pt modelId="{1842C7F8-16F6-4E06-A67A-9D20117A3C24}" type="parTrans" cxnId="{4F3A4D97-AF69-47DD-BC79-3CEB058100AB}">
      <dgm:prSet/>
      <dgm:spPr/>
      <dgm:t>
        <a:bodyPr/>
        <a:lstStyle/>
        <a:p>
          <a:endParaRPr lang="en-US"/>
        </a:p>
      </dgm:t>
    </dgm:pt>
    <dgm:pt modelId="{59B3EEBD-2FE2-4034-A78D-09D1FF9A5248}" type="sibTrans" cxnId="{4F3A4D97-AF69-47DD-BC79-3CEB058100AB}">
      <dgm:prSet/>
      <dgm:spPr/>
      <dgm:t>
        <a:bodyPr/>
        <a:lstStyle/>
        <a:p>
          <a:endParaRPr lang="en-US"/>
        </a:p>
      </dgm:t>
    </dgm:pt>
    <dgm:pt modelId="{9D926A0E-F531-439E-A801-17FE8DCEF890}">
      <dgm:prSet/>
      <dgm:spPr/>
      <dgm:t>
        <a:bodyPr/>
        <a:lstStyle/>
        <a:p>
          <a:r>
            <a:rPr lang="en-US" b="1" i="1"/>
            <a:t>Details of Plan</a:t>
          </a:r>
          <a:endParaRPr lang="en-US"/>
        </a:p>
      </dgm:t>
    </dgm:pt>
    <dgm:pt modelId="{95B6D7A7-CC39-4E5B-AD46-A8D8901B0F5A}" type="parTrans" cxnId="{C1402620-28DE-44B7-9191-0EA2E2BD6ADF}">
      <dgm:prSet/>
      <dgm:spPr/>
      <dgm:t>
        <a:bodyPr/>
        <a:lstStyle/>
        <a:p>
          <a:endParaRPr lang="en-US"/>
        </a:p>
      </dgm:t>
    </dgm:pt>
    <dgm:pt modelId="{321028EA-F358-4E8C-9320-FA3174C18C67}" type="sibTrans" cxnId="{C1402620-28DE-44B7-9191-0EA2E2BD6ADF}">
      <dgm:prSet/>
      <dgm:spPr/>
      <dgm:t>
        <a:bodyPr/>
        <a:lstStyle/>
        <a:p>
          <a:endParaRPr lang="en-US"/>
        </a:p>
      </dgm:t>
    </dgm:pt>
    <dgm:pt modelId="{8F45B509-C66D-40E3-B4E1-03C2C9234331}">
      <dgm:prSet/>
      <dgm:spPr/>
      <dgm:t>
        <a:bodyPr/>
        <a:lstStyle/>
        <a:p>
          <a:r>
            <a:rPr lang="en-US" b="1" i="1"/>
            <a:t>Communication</a:t>
          </a:r>
          <a:endParaRPr lang="en-US"/>
        </a:p>
      </dgm:t>
    </dgm:pt>
    <dgm:pt modelId="{154F8495-6E2D-4DFD-9E6A-3B801FD58597}" type="parTrans" cxnId="{CAF42AD5-A884-40A5-A461-0DB334EC534C}">
      <dgm:prSet/>
      <dgm:spPr/>
      <dgm:t>
        <a:bodyPr/>
        <a:lstStyle/>
        <a:p>
          <a:endParaRPr lang="en-US"/>
        </a:p>
      </dgm:t>
    </dgm:pt>
    <dgm:pt modelId="{E0ABDA06-870B-46DD-B7EF-84D76617E63A}" type="sibTrans" cxnId="{CAF42AD5-A884-40A5-A461-0DB334EC534C}">
      <dgm:prSet/>
      <dgm:spPr/>
      <dgm:t>
        <a:bodyPr/>
        <a:lstStyle/>
        <a:p>
          <a:endParaRPr lang="en-US"/>
        </a:p>
      </dgm:t>
    </dgm:pt>
    <dgm:pt modelId="{F396065B-9284-45FD-AB13-629A18FA7764}">
      <dgm:prSet/>
      <dgm:spPr/>
      <dgm:t>
        <a:bodyPr/>
        <a:lstStyle/>
        <a:p>
          <a:r>
            <a:rPr lang="en-US" b="1" i="1"/>
            <a:t>Engagement</a:t>
          </a:r>
          <a:endParaRPr lang="en-US"/>
        </a:p>
      </dgm:t>
    </dgm:pt>
    <dgm:pt modelId="{62B4A188-4D6A-4B66-8E50-10F30A76982B}" type="parTrans" cxnId="{55DCF419-D9B7-49B8-997B-AC5BC78AA1B3}">
      <dgm:prSet/>
      <dgm:spPr/>
      <dgm:t>
        <a:bodyPr/>
        <a:lstStyle/>
        <a:p>
          <a:endParaRPr lang="en-US"/>
        </a:p>
      </dgm:t>
    </dgm:pt>
    <dgm:pt modelId="{FF70ECF7-DE26-4F73-A80B-D41904F428DD}" type="sibTrans" cxnId="{55DCF419-D9B7-49B8-997B-AC5BC78AA1B3}">
      <dgm:prSet/>
      <dgm:spPr/>
      <dgm:t>
        <a:bodyPr/>
        <a:lstStyle/>
        <a:p>
          <a:endParaRPr lang="en-US"/>
        </a:p>
      </dgm:t>
    </dgm:pt>
    <dgm:pt modelId="{C51093A9-55FA-4D8B-801E-EBC8CF40DE44}">
      <dgm:prSet/>
      <dgm:spPr/>
      <dgm:t>
        <a:bodyPr/>
        <a:lstStyle/>
        <a:p>
          <a:r>
            <a:rPr lang="en-US" b="1" i="1"/>
            <a:t>Formative Assessments</a:t>
          </a:r>
          <a:endParaRPr lang="en-US"/>
        </a:p>
      </dgm:t>
    </dgm:pt>
    <dgm:pt modelId="{5FA3B622-3A6B-47AB-A471-EEADC14184ED}" type="parTrans" cxnId="{B0DD319B-EA6F-4E16-B3C9-95A3C348AAEB}">
      <dgm:prSet/>
      <dgm:spPr/>
      <dgm:t>
        <a:bodyPr/>
        <a:lstStyle/>
        <a:p>
          <a:endParaRPr lang="en-US"/>
        </a:p>
      </dgm:t>
    </dgm:pt>
    <dgm:pt modelId="{E763159A-351B-4DCA-A7BC-5C120CA14D6C}" type="sibTrans" cxnId="{B0DD319B-EA6F-4E16-B3C9-95A3C348AAEB}">
      <dgm:prSet/>
      <dgm:spPr/>
      <dgm:t>
        <a:bodyPr/>
        <a:lstStyle/>
        <a:p>
          <a:endParaRPr lang="en-US"/>
        </a:p>
      </dgm:t>
    </dgm:pt>
    <dgm:pt modelId="{1C3D537F-E942-4288-B0C8-B85FF08F90D7}" type="pres">
      <dgm:prSet presAssocID="{1F2BD1C1-A5E5-4BEF-AA66-D26FE1F4E6A4}" presName="diagram" presStyleCnt="0">
        <dgm:presLayoutVars>
          <dgm:dir/>
          <dgm:resizeHandles val="exact"/>
        </dgm:presLayoutVars>
      </dgm:prSet>
      <dgm:spPr/>
    </dgm:pt>
    <dgm:pt modelId="{05C8021E-F003-42FA-BBA6-889326B7D182}" type="pres">
      <dgm:prSet presAssocID="{1D2E8927-D271-4821-9E28-5AB22EC036A4}" presName="node" presStyleLbl="node1" presStyleIdx="0" presStyleCnt="7">
        <dgm:presLayoutVars>
          <dgm:bulletEnabled val="1"/>
        </dgm:presLayoutVars>
      </dgm:prSet>
      <dgm:spPr/>
    </dgm:pt>
    <dgm:pt modelId="{7E919F12-E1B1-46A4-A3AE-4AD93A703D38}" type="pres">
      <dgm:prSet presAssocID="{14ACEB88-D9F6-4B31-8D6A-1DDCFA007094}" presName="sibTrans" presStyleCnt="0"/>
      <dgm:spPr/>
    </dgm:pt>
    <dgm:pt modelId="{148CA528-C729-4391-B7A8-F8128152243F}" type="pres">
      <dgm:prSet presAssocID="{DA23EE13-16DE-4DE2-A61B-BCA3A2524E43}" presName="node" presStyleLbl="node1" presStyleIdx="1" presStyleCnt="7">
        <dgm:presLayoutVars>
          <dgm:bulletEnabled val="1"/>
        </dgm:presLayoutVars>
      </dgm:prSet>
      <dgm:spPr/>
    </dgm:pt>
    <dgm:pt modelId="{6DDD17BB-E690-4EF8-8E7C-0241BF5C69EB}" type="pres">
      <dgm:prSet presAssocID="{3C58FB80-EABA-4670-A302-F6C901DF5C01}" presName="sibTrans" presStyleCnt="0"/>
      <dgm:spPr/>
    </dgm:pt>
    <dgm:pt modelId="{3559B498-3E06-4D91-922E-A377162B09F6}" type="pres">
      <dgm:prSet presAssocID="{36507848-B07E-4004-B8CD-476423D018E8}" presName="node" presStyleLbl="node1" presStyleIdx="2" presStyleCnt="7">
        <dgm:presLayoutVars>
          <dgm:bulletEnabled val="1"/>
        </dgm:presLayoutVars>
      </dgm:prSet>
      <dgm:spPr/>
    </dgm:pt>
    <dgm:pt modelId="{17230EE4-9DA9-4A48-A02E-4CBF50B05DB2}" type="pres">
      <dgm:prSet presAssocID="{59B3EEBD-2FE2-4034-A78D-09D1FF9A5248}" presName="sibTrans" presStyleCnt="0"/>
      <dgm:spPr/>
    </dgm:pt>
    <dgm:pt modelId="{F93A62DE-E92B-44BC-8B71-FD709A368A1E}" type="pres">
      <dgm:prSet presAssocID="{9D926A0E-F531-439E-A801-17FE8DCEF890}" presName="node" presStyleLbl="node1" presStyleIdx="3" presStyleCnt="7">
        <dgm:presLayoutVars>
          <dgm:bulletEnabled val="1"/>
        </dgm:presLayoutVars>
      </dgm:prSet>
      <dgm:spPr/>
    </dgm:pt>
    <dgm:pt modelId="{C264FFDA-9B69-4BBC-80F0-4004320D743F}" type="pres">
      <dgm:prSet presAssocID="{321028EA-F358-4E8C-9320-FA3174C18C67}" presName="sibTrans" presStyleCnt="0"/>
      <dgm:spPr/>
    </dgm:pt>
    <dgm:pt modelId="{D56CF275-1C16-4945-8880-BAA0083F6111}" type="pres">
      <dgm:prSet presAssocID="{8F45B509-C66D-40E3-B4E1-03C2C9234331}" presName="node" presStyleLbl="node1" presStyleIdx="4" presStyleCnt="7">
        <dgm:presLayoutVars>
          <dgm:bulletEnabled val="1"/>
        </dgm:presLayoutVars>
      </dgm:prSet>
      <dgm:spPr/>
    </dgm:pt>
    <dgm:pt modelId="{EDD4F191-5CA7-4202-9F87-3D3D1632B425}" type="pres">
      <dgm:prSet presAssocID="{E0ABDA06-870B-46DD-B7EF-84D76617E63A}" presName="sibTrans" presStyleCnt="0"/>
      <dgm:spPr/>
    </dgm:pt>
    <dgm:pt modelId="{AEBF077A-1A87-4367-B80A-BDDD9FCA6718}" type="pres">
      <dgm:prSet presAssocID="{F396065B-9284-45FD-AB13-629A18FA7764}" presName="node" presStyleLbl="node1" presStyleIdx="5" presStyleCnt="7">
        <dgm:presLayoutVars>
          <dgm:bulletEnabled val="1"/>
        </dgm:presLayoutVars>
      </dgm:prSet>
      <dgm:spPr/>
    </dgm:pt>
    <dgm:pt modelId="{7014154D-9AD3-41AF-A4A3-29A91FA86E50}" type="pres">
      <dgm:prSet presAssocID="{FF70ECF7-DE26-4F73-A80B-D41904F428DD}" presName="sibTrans" presStyleCnt="0"/>
      <dgm:spPr/>
    </dgm:pt>
    <dgm:pt modelId="{FA195F39-BD4D-4546-9AF1-A8E7ED624F87}" type="pres">
      <dgm:prSet presAssocID="{C51093A9-55FA-4D8B-801E-EBC8CF40DE44}" presName="node" presStyleLbl="node1" presStyleIdx="6" presStyleCnt="7">
        <dgm:presLayoutVars>
          <dgm:bulletEnabled val="1"/>
        </dgm:presLayoutVars>
      </dgm:prSet>
      <dgm:spPr/>
    </dgm:pt>
  </dgm:ptLst>
  <dgm:cxnLst>
    <dgm:cxn modelId="{55DCF419-D9B7-49B8-997B-AC5BC78AA1B3}" srcId="{1F2BD1C1-A5E5-4BEF-AA66-D26FE1F4E6A4}" destId="{F396065B-9284-45FD-AB13-629A18FA7764}" srcOrd="5" destOrd="0" parTransId="{62B4A188-4D6A-4B66-8E50-10F30A76982B}" sibTransId="{FF70ECF7-DE26-4F73-A80B-D41904F428DD}"/>
    <dgm:cxn modelId="{C1402620-28DE-44B7-9191-0EA2E2BD6ADF}" srcId="{1F2BD1C1-A5E5-4BEF-AA66-D26FE1F4E6A4}" destId="{9D926A0E-F531-439E-A801-17FE8DCEF890}" srcOrd="3" destOrd="0" parTransId="{95B6D7A7-CC39-4E5B-AD46-A8D8901B0F5A}" sibTransId="{321028EA-F358-4E8C-9320-FA3174C18C67}"/>
    <dgm:cxn modelId="{39F28735-FA23-4B69-9C93-E66CFC8969E3}" type="presOf" srcId="{9D926A0E-F531-439E-A801-17FE8DCEF890}" destId="{F93A62DE-E92B-44BC-8B71-FD709A368A1E}" srcOrd="0" destOrd="0" presId="urn:microsoft.com/office/officeart/2005/8/layout/default"/>
    <dgm:cxn modelId="{60AF565C-F54C-4257-B7DF-B5024104FC22}" type="presOf" srcId="{1D2E8927-D271-4821-9E28-5AB22EC036A4}" destId="{05C8021E-F003-42FA-BBA6-889326B7D182}" srcOrd="0" destOrd="0" presId="urn:microsoft.com/office/officeart/2005/8/layout/default"/>
    <dgm:cxn modelId="{CC833443-BA9A-4ED6-AC92-31230DB6247A}" type="presOf" srcId="{1F2BD1C1-A5E5-4BEF-AA66-D26FE1F4E6A4}" destId="{1C3D537F-E942-4288-B0C8-B85FF08F90D7}" srcOrd="0" destOrd="0" presId="urn:microsoft.com/office/officeart/2005/8/layout/default"/>
    <dgm:cxn modelId="{C79AC575-329C-4969-AA26-7EE7C5EA44AF}" type="presOf" srcId="{DA23EE13-16DE-4DE2-A61B-BCA3A2524E43}" destId="{148CA528-C729-4391-B7A8-F8128152243F}" srcOrd="0" destOrd="0" presId="urn:microsoft.com/office/officeart/2005/8/layout/default"/>
    <dgm:cxn modelId="{21AA9E58-1C5D-44EF-B007-9447A34E576D}" type="presOf" srcId="{F396065B-9284-45FD-AB13-629A18FA7764}" destId="{AEBF077A-1A87-4367-B80A-BDDD9FCA6718}" srcOrd="0" destOrd="0" presId="urn:microsoft.com/office/officeart/2005/8/layout/default"/>
    <dgm:cxn modelId="{53908F8A-0A92-4CA9-9824-4A6EEEFFA373}" type="presOf" srcId="{36507848-B07E-4004-B8CD-476423D018E8}" destId="{3559B498-3E06-4D91-922E-A377162B09F6}" srcOrd="0" destOrd="0" presId="urn:microsoft.com/office/officeart/2005/8/layout/default"/>
    <dgm:cxn modelId="{4F3A4D97-AF69-47DD-BC79-3CEB058100AB}" srcId="{1F2BD1C1-A5E5-4BEF-AA66-D26FE1F4E6A4}" destId="{36507848-B07E-4004-B8CD-476423D018E8}" srcOrd="2" destOrd="0" parTransId="{1842C7F8-16F6-4E06-A67A-9D20117A3C24}" sibTransId="{59B3EEBD-2FE2-4034-A78D-09D1FF9A5248}"/>
    <dgm:cxn modelId="{B0DD319B-EA6F-4E16-B3C9-95A3C348AAEB}" srcId="{1F2BD1C1-A5E5-4BEF-AA66-D26FE1F4E6A4}" destId="{C51093A9-55FA-4D8B-801E-EBC8CF40DE44}" srcOrd="6" destOrd="0" parTransId="{5FA3B622-3A6B-47AB-A471-EEADC14184ED}" sibTransId="{E763159A-351B-4DCA-A7BC-5C120CA14D6C}"/>
    <dgm:cxn modelId="{539FD5A5-6350-4BA6-A7A4-E002DA1E2391}" srcId="{1F2BD1C1-A5E5-4BEF-AA66-D26FE1F4E6A4}" destId="{1D2E8927-D271-4821-9E28-5AB22EC036A4}" srcOrd="0" destOrd="0" parTransId="{AFC4EC1D-88E9-42D6-BD9B-3B8432643135}" sibTransId="{14ACEB88-D9F6-4B31-8D6A-1DDCFA007094}"/>
    <dgm:cxn modelId="{A0D8A4AA-99C7-4373-996B-BB288362E7D3}" type="presOf" srcId="{8F45B509-C66D-40E3-B4E1-03C2C9234331}" destId="{D56CF275-1C16-4945-8880-BAA0083F6111}" srcOrd="0" destOrd="0" presId="urn:microsoft.com/office/officeart/2005/8/layout/default"/>
    <dgm:cxn modelId="{D27558BE-005F-4E44-AA60-104F22735272}" srcId="{1F2BD1C1-A5E5-4BEF-AA66-D26FE1F4E6A4}" destId="{DA23EE13-16DE-4DE2-A61B-BCA3A2524E43}" srcOrd="1" destOrd="0" parTransId="{11F83B7B-D1AB-4180-BC83-55DD5219B21C}" sibTransId="{3C58FB80-EABA-4670-A302-F6C901DF5C01}"/>
    <dgm:cxn modelId="{CAF42AD5-A884-40A5-A461-0DB334EC534C}" srcId="{1F2BD1C1-A5E5-4BEF-AA66-D26FE1F4E6A4}" destId="{8F45B509-C66D-40E3-B4E1-03C2C9234331}" srcOrd="4" destOrd="0" parTransId="{154F8495-6E2D-4DFD-9E6A-3B801FD58597}" sibTransId="{E0ABDA06-870B-46DD-B7EF-84D76617E63A}"/>
    <dgm:cxn modelId="{275B15F9-9DFD-4627-B43A-2518788624B1}" type="presOf" srcId="{C51093A9-55FA-4D8B-801E-EBC8CF40DE44}" destId="{FA195F39-BD4D-4546-9AF1-A8E7ED624F87}" srcOrd="0" destOrd="0" presId="urn:microsoft.com/office/officeart/2005/8/layout/default"/>
    <dgm:cxn modelId="{F53B95B6-8975-4740-94AE-C6BE036D9D20}" type="presParOf" srcId="{1C3D537F-E942-4288-B0C8-B85FF08F90D7}" destId="{05C8021E-F003-42FA-BBA6-889326B7D182}" srcOrd="0" destOrd="0" presId="urn:microsoft.com/office/officeart/2005/8/layout/default"/>
    <dgm:cxn modelId="{CA011003-F04E-4CFE-A5B1-BD10C461F976}" type="presParOf" srcId="{1C3D537F-E942-4288-B0C8-B85FF08F90D7}" destId="{7E919F12-E1B1-46A4-A3AE-4AD93A703D38}" srcOrd="1" destOrd="0" presId="urn:microsoft.com/office/officeart/2005/8/layout/default"/>
    <dgm:cxn modelId="{6A8B2B6D-D56D-4F71-AF7F-0671954D569B}" type="presParOf" srcId="{1C3D537F-E942-4288-B0C8-B85FF08F90D7}" destId="{148CA528-C729-4391-B7A8-F8128152243F}" srcOrd="2" destOrd="0" presId="urn:microsoft.com/office/officeart/2005/8/layout/default"/>
    <dgm:cxn modelId="{E28BF99B-3172-46CF-8F1A-E0431CC965CC}" type="presParOf" srcId="{1C3D537F-E942-4288-B0C8-B85FF08F90D7}" destId="{6DDD17BB-E690-4EF8-8E7C-0241BF5C69EB}" srcOrd="3" destOrd="0" presId="urn:microsoft.com/office/officeart/2005/8/layout/default"/>
    <dgm:cxn modelId="{609A8236-DF3B-40C8-B24A-0B933F19E26B}" type="presParOf" srcId="{1C3D537F-E942-4288-B0C8-B85FF08F90D7}" destId="{3559B498-3E06-4D91-922E-A377162B09F6}" srcOrd="4" destOrd="0" presId="urn:microsoft.com/office/officeart/2005/8/layout/default"/>
    <dgm:cxn modelId="{D6E10FAF-0E7B-463D-9967-26836C92A2B6}" type="presParOf" srcId="{1C3D537F-E942-4288-B0C8-B85FF08F90D7}" destId="{17230EE4-9DA9-4A48-A02E-4CBF50B05DB2}" srcOrd="5" destOrd="0" presId="urn:microsoft.com/office/officeart/2005/8/layout/default"/>
    <dgm:cxn modelId="{D0FFB845-9640-47B8-A8D9-ADE9D5CAFC72}" type="presParOf" srcId="{1C3D537F-E942-4288-B0C8-B85FF08F90D7}" destId="{F93A62DE-E92B-44BC-8B71-FD709A368A1E}" srcOrd="6" destOrd="0" presId="urn:microsoft.com/office/officeart/2005/8/layout/default"/>
    <dgm:cxn modelId="{3A88F7E6-E147-417B-BB83-4AF55DFBCD48}" type="presParOf" srcId="{1C3D537F-E942-4288-B0C8-B85FF08F90D7}" destId="{C264FFDA-9B69-4BBC-80F0-4004320D743F}" srcOrd="7" destOrd="0" presId="urn:microsoft.com/office/officeart/2005/8/layout/default"/>
    <dgm:cxn modelId="{FD52F318-6096-4728-8932-84DB08DB0C04}" type="presParOf" srcId="{1C3D537F-E942-4288-B0C8-B85FF08F90D7}" destId="{D56CF275-1C16-4945-8880-BAA0083F6111}" srcOrd="8" destOrd="0" presId="urn:microsoft.com/office/officeart/2005/8/layout/default"/>
    <dgm:cxn modelId="{88077830-BDC7-44F0-BB19-20E7ADC294A6}" type="presParOf" srcId="{1C3D537F-E942-4288-B0C8-B85FF08F90D7}" destId="{EDD4F191-5CA7-4202-9F87-3D3D1632B425}" srcOrd="9" destOrd="0" presId="urn:microsoft.com/office/officeart/2005/8/layout/default"/>
    <dgm:cxn modelId="{6B167FA3-BF21-4EE5-9B5B-5AE50ABB3DFF}" type="presParOf" srcId="{1C3D537F-E942-4288-B0C8-B85FF08F90D7}" destId="{AEBF077A-1A87-4367-B80A-BDDD9FCA6718}" srcOrd="10" destOrd="0" presId="urn:microsoft.com/office/officeart/2005/8/layout/default"/>
    <dgm:cxn modelId="{59F1C13F-FE67-41FE-BE9F-C7F91CCBE524}" type="presParOf" srcId="{1C3D537F-E942-4288-B0C8-B85FF08F90D7}" destId="{7014154D-9AD3-41AF-A4A3-29A91FA86E50}" srcOrd="11" destOrd="0" presId="urn:microsoft.com/office/officeart/2005/8/layout/default"/>
    <dgm:cxn modelId="{59035F4B-F858-442F-847F-717188C1FF76}" type="presParOf" srcId="{1C3D537F-E942-4288-B0C8-B85FF08F90D7}" destId="{FA195F39-BD4D-4546-9AF1-A8E7ED624F87}" srcOrd="12"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4813D6-5E05-48DA-ADBE-237251182C7F}">
      <dsp:nvSpPr>
        <dsp:cNvPr id="0" name=""/>
        <dsp:cNvSpPr/>
      </dsp:nvSpPr>
      <dsp:spPr>
        <a:xfrm>
          <a:off x="0" y="2178"/>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B99B0B-D34F-4AA5-882A-F6E1FA1589F2}">
      <dsp:nvSpPr>
        <dsp:cNvPr id="0" name=""/>
        <dsp:cNvSpPr/>
      </dsp:nvSpPr>
      <dsp:spPr>
        <a:xfrm>
          <a:off x="333979" y="250592"/>
          <a:ext cx="607234" cy="6072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19BC2C8-903D-439E-BA4A-F2282C8294B0}">
      <dsp:nvSpPr>
        <dsp:cNvPr id="0" name=""/>
        <dsp:cNvSpPr/>
      </dsp:nvSpPr>
      <dsp:spPr>
        <a:xfrm>
          <a:off x="1275192" y="2178"/>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a:t>Description</a:t>
          </a:r>
          <a:endParaRPr lang="en-US" sz="2200" kern="1200"/>
        </a:p>
      </dsp:txBody>
      <dsp:txXfrm>
        <a:off x="1275192" y="2178"/>
        <a:ext cx="4639016" cy="1104063"/>
      </dsp:txXfrm>
    </dsp:sp>
    <dsp:sp modelId="{6C6BCAF8-2772-4AF2-BE94-85F85C7E1D22}">
      <dsp:nvSpPr>
        <dsp:cNvPr id="0" name=""/>
        <dsp:cNvSpPr/>
      </dsp:nvSpPr>
      <dsp:spPr>
        <a:xfrm>
          <a:off x="0" y="1382257"/>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97F9A9-2143-4A13-B380-8884F0A5151D}">
      <dsp:nvSpPr>
        <dsp:cNvPr id="0" name=""/>
        <dsp:cNvSpPr/>
      </dsp:nvSpPr>
      <dsp:spPr>
        <a:xfrm>
          <a:off x="333979" y="1630671"/>
          <a:ext cx="607234" cy="6072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D59E705-2B2C-48CA-A6DC-475C7916C77C}">
      <dsp:nvSpPr>
        <dsp:cNvPr id="0" name=""/>
        <dsp:cNvSpPr/>
      </dsp:nvSpPr>
      <dsp:spPr>
        <a:xfrm>
          <a:off x="1275192" y="1382257"/>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a:t>The Learners</a:t>
          </a:r>
          <a:endParaRPr lang="en-US" sz="2200" kern="1200"/>
        </a:p>
      </dsp:txBody>
      <dsp:txXfrm>
        <a:off x="1275192" y="1382257"/>
        <a:ext cx="4639016" cy="1104063"/>
      </dsp:txXfrm>
    </dsp:sp>
    <dsp:sp modelId="{356F4C3A-852D-4E81-ADD2-69A74EC584C2}">
      <dsp:nvSpPr>
        <dsp:cNvPr id="0" name=""/>
        <dsp:cNvSpPr/>
      </dsp:nvSpPr>
      <dsp:spPr>
        <a:xfrm>
          <a:off x="0" y="2762336"/>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CB7075-B277-40A8-89B2-2DA5578A2337}">
      <dsp:nvSpPr>
        <dsp:cNvPr id="0" name=""/>
        <dsp:cNvSpPr/>
      </dsp:nvSpPr>
      <dsp:spPr>
        <a:xfrm>
          <a:off x="333979" y="3010750"/>
          <a:ext cx="607234" cy="6072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A57212D-B8E9-4C98-8121-DBD223143A34}">
      <dsp:nvSpPr>
        <dsp:cNvPr id="0" name=""/>
        <dsp:cNvSpPr/>
      </dsp:nvSpPr>
      <dsp:spPr>
        <a:xfrm>
          <a:off x="1275192" y="2762336"/>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a:t>Length of course </a:t>
          </a:r>
          <a:endParaRPr lang="en-US" sz="2200" kern="1200"/>
        </a:p>
      </dsp:txBody>
      <dsp:txXfrm>
        <a:off x="1275192" y="2762336"/>
        <a:ext cx="4639016" cy="1104063"/>
      </dsp:txXfrm>
    </dsp:sp>
    <dsp:sp modelId="{EB694F7B-C7A4-4B4D-B7F2-F00D0708C103}">
      <dsp:nvSpPr>
        <dsp:cNvPr id="0" name=""/>
        <dsp:cNvSpPr/>
      </dsp:nvSpPr>
      <dsp:spPr>
        <a:xfrm>
          <a:off x="0" y="4142415"/>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31B17E-CC4B-4B00-A052-89F6AE60D99D}">
      <dsp:nvSpPr>
        <dsp:cNvPr id="0" name=""/>
        <dsp:cNvSpPr/>
      </dsp:nvSpPr>
      <dsp:spPr>
        <a:xfrm>
          <a:off x="333979" y="4390829"/>
          <a:ext cx="607234" cy="6072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BC3A987-815F-48C7-A8AB-6BFCE975B3CD}">
      <dsp:nvSpPr>
        <dsp:cNvPr id="0" name=""/>
        <dsp:cNvSpPr/>
      </dsp:nvSpPr>
      <dsp:spPr>
        <a:xfrm>
          <a:off x="1275192" y="4142415"/>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dirty="0"/>
            <a:t>Goals</a:t>
          </a:r>
          <a:endParaRPr lang="en-US" sz="2200" kern="1200" dirty="0"/>
        </a:p>
      </dsp:txBody>
      <dsp:txXfrm>
        <a:off x="1275192" y="4142415"/>
        <a:ext cx="4639016" cy="110406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E01621-65FA-48BF-A997-9B0FE7DCFA13}">
      <dsp:nvSpPr>
        <dsp:cNvPr id="0" name=""/>
        <dsp:cNvSpPr/>
      </dsp:nvSpPr>
      <dsp:spPr>
        <a:xfrm>
          <a:off x="0" y="72828"/>
          <a:ext cx="5914209" cy="1170000"/>
        </a:xfrm>
        <a:prstGeom prst="roundRect">
          <a:avLst/>
        </a:prstGeom>
        <a:blipFill>
          <a:blip xmlns:r="http://schemas.openxmlformats.org/officeDocument/2006/relationships" r:embed="rId1">
            <a:duotone>
              <a:schemeClr val="accent5">
                <a:hueOff val="0"/>
                <a:satOff val="0"/>
                <a:lumOff val="0"/>
                <a:alphaOff val="0"/>
                <a:shade val="74000"/>
                <a:satMod val="130000"/>
                <a:lumMod val="90000"/>
              </a:schemeClr>
              <a:schemeClr val="accent5">
                <a:hueOff val="0"/>
                <a:satOff val="0"/>
                <a:lumOff val="0"/>
                <a:alphaOff val="0"/>
                <a:tint val="94000"/>
                <a:satMod val="120000"/>
                <a:lumMod val="104000"/>
              </a:schemeClr>
            </a:duotone>
          </a:blip>
          <a:tile tx="0" ty="0" sx="100000" sy="100000" flip="none" algn="tl"/>
        </a:blipFill>
        <a:ln>
          <a:noFill/>
        </a:ln>
        <a:effectLst>
          <a:innerShdw blurRad="25400" dist="12700" dir="13500000">
            <a:srgbClr val="000000">
              <a:alpha val="45000"/>
            </a:srgbClr>
          </a:innerShdw>
        </a:effectLst>
      </dsp:spPr>
      <dsp:style>
        <a:lnRef idx="0">
          <a:scrgbClr r="0" g="0" b="0"/>
        </a:lnRef>
        <a:fillRef idx="3">
          <a:scrgbClr r="0" g="0" b="0"/>
        </a:fillRef>
        <a:effectRef idx="2">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l" defTabSz="2222500">
            <a:lnSpc>
              <a:spcPct val="90000"/>
            </a:lnSpc>
            <a:spcBef>
              <a:spcPct val="0"/>
            </a:spcBef>
            <a:spcAft>
              <a:spcPct val="35000"/>
            </a:spcAft>
            <a:buNone/>
          </a:pPr>
          <a:r>
            <a:rPr lang="en-US" sz="5000" b="1" i="1" kern="1200"/>
            <a:t>5 Weeks</a:t>
          </a:r>
          <a:endParaRPr lang="en-US" sz="5000" kern="1200"/>
        </a:p>
      </dsp:txBody>
      <dsp:txXfrm>
        <a:off x="57115" y="129943"/>
        <a:ext cx="5799979" cy="1055770"/>
      </dsp:txXfrm>
    </dsp:sp>
    <dsp:sp modelId="{216A2CC8-F9A0-493E-9D07-4D9775E60E68}">
      <dsp:nvSpPr>
        <dsp:cNvPr id="0" name=""/>
        <dsp:cNvSpPr/>
      </dsp:nvSpPr>
      <dsp:spPr>
        <a:xfrm>
          <a:off x="0" y="1242828"/>
          <a:ext cx="5914209" cy="393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7776" tIns="63500" rIns="355600" bIns="63500" numCol="1" spcCol="1270" anchor="t" anchorCtr="0">
          <a:noAutofit/>
        </a:bodyPr>
        <a:lstStyle/>
        <a:p>
          <a:pPr marL="285750" lvl="1" indent="-285750" algn="l" defTabSz="1733550">
            <a:lnSpc>
              <a:spcPct val="90000"/>
            </a:lnSpc>
            <a:spcBef>
              <a:spcPct val="0"/>
            </a:spcBef>
            <a:spcAft>
              <a:spcPct val="20000"/>
            </a:spcAft>
            <a:buChar char="•"/>
          </a:pPr>
          <a:r>
            <a:rPr lang="en-US" sz="3900" b="1" i="1" kern="1200" dirty="0"/>
            <a:t>3 weeks of lecture on grammar</a:t>
          </a:r>
          <a:endParaRPr lang="en-US" sz="3900" kern="1200" dirty="0"/>
        </a:p>
        <a:p>
          <a:pPr marL="285750" lvl="1" indent="-285750" algn="l" defTabSz="1733550">
            <a:lnSpc>
              <a:spcPct val="90000"/>
            </a:lnSpc>
            <a:spcBef>
              <a:spcPct val="0"/>
            </a:spcBef>
            <a:spcAft>
              <a:spcPct val="20000"/>
            </a:spcAft>
            <a:buChar char="•"/>
          </a:pPr>
          <a:r>
            <a:rPr lang="en-US" sz="3900" b="1" i="1" kern="1200"/>
            <a:t>1 week of deconstructing writings from famous authors</a:t>
          </a:r>
          <a:endParaRPr lang="en-US" sz="3900" kern="1200"/>
        </a:p>
        <a:p>
          <a:pPr marL="285750" lvl="1" indent="-285750" algn="l" defTabSz="1733550">
            <a:lnSpc>
              <a:spcPct val="90000"/>
            </a:lnSpc>
            <a:spcBef>
              <a:spcPct val="0"/>
            </a:spcBef>
            <a:spcAft>
              <a:spcPct val="20000"/>
            </a:spcAft>
            <a:buChar char="•"/>
          </a:pPr>
          <a:r>
            <a:rPr lang="en-US" sz="3900" b="1" i="1" kern="1200"/>
            <a:t>1 week revising awkward sentences</a:t>
          </a:r>
          <a:endParaRPr lang="en-US" sz="3900" kern="1200"/>
        </a:p>
      </dsp:txBody>
      <dsp:txXfrm>
        <a:off x="0" y="1242828"/>
        <a:ext cx="5914209" cy="3933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6FA0F-BE75-4870-B092-9F8A88CC977B}">
      <dsp:nvSpPr>
        <dsp:cNvPr id="0" name=""/>
        <dsp:cNvSpPr/>
      </dsp:nvSpPr>
      <dsp:spPr>
        <a:xfrm>
          <a:off x="4689021" y="1679443"/>
          <a:ext cx="3682021" cy="584102"/>
        </a:xfrm>
        <a:custGeom>
          <a:avLst/>
          <a:gdLst/>
          <a:ahLst/>
          <a:cxnLst/>
          <a:rect l="0" t="0" r="0" b="0"/>
          <a:pathLst>
            <a:path>
              <a:moveTo>
                <a:pt x="0" y="0"/>
              </a:moveTo>
              <a:lnTo>
                <a:pt x="0" y="398048"/>
              </a:lnTo>
              <a:lnTo>
                <a:pt x="3682021" y="398048"/>
              </a:lnTo>
              <a:lnTo>
                <a:pt x="3682021" y="58410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1D5102-8FF6-4CC3-A579-E41884C52E90}">
      <dsp:nvSpPr>
        <dsp:cNvPr id="0" name=""/>
        <dsp:cNvSpPr/>
      </dsp:nvSpPr>
      <dsp:spPr>
        <a:xfrm>
          <a:off x="4689021" y="1679443"/>
          <a:ext cx="1227340" cy="584102"/>
        </a:xfrm>
        <a:custGeom>
          <a:avLst/>
          <a:gdLst/>
          <a:ahLst/>
          <a:cxnLst/>
          <a:rect l="0" t="0" r="0" b="0"/>
          <a:pathLst>
            <a:path>
              <a:moveTo>
                <a:pt x="0" y="0"/>
              </a:moveTo>
              <a:lnTo>
                <a:pt x="0" y="398048"/>
              </a:lnTo>
              <a:lnTo>
                <a:pt x="1227340" y="398048"/>
              </a:lnTo>
              <a:lnTo>
                <a:pt x="1227340" y="58410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85D7E3-F679-49DD-985A-F33C724C22B2}">
      <dsp:nvSpPr>
        <dsp:cNvPr id="0" name=""/>
        <dsp:cNvSpPr/>
      </dsp:nvSpPr>
      <dsp:spPr>
        <a:xfrm>
          <a:off x="3461681" y="1679443"/>
          <a:ext cx="1227340" cy="584102"/>
        </a:xfrm>
        <a:custGeom>
          <a:avLst/>
          <a:gdLst/>
          <a:ahLst/>
          <a:cxnLst/>
          <a:rect l="0" t="0" r="0" b="0"/>
          <a:pathLst>
            <a:path>
              <a:moveTo>
                <a:pt x="1227340" y="0"/>
              </a:moveTo>
              <a:lnTo>
                <a:pt x="1227340" y="398048"/>
              </a:lnTo>
              <a:lnTo>
                <a:pt x="0" y="398048"/>
              </a:lnTo>
              <a:lnTo>
                <a:pt x="0" y="58410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F01143-1C83-4A33-B292-BAB7C6CFE218}">
      <dsp:nvSpPr>
        <dsp:cNvPr id="0" name=""/>
        <dsp:cNvSpPr/>
      </dsp:nvSpPr>
      <dsp:spPr>
        <a:xfrm>
          <a:off x="1007000" y="1679443"/>
          <a:ext cx="3682021" cy="584102"/>
        </a:xfrm>
        <a:custGeom>
          <a:avLst/>
          <a:gdLst/>
          <a:ahLst/>
          <a:cxnLst/>
          <a:rect l="0" t="0" r="0" b="0"/>
          <a:pathLst>
            <a:path>
              <a:moveTo>
                <a:pt x="3682021" y="0"/>
              </a:moveTo>
              <a:lnTo>
                <a:pt x="3682021" y="398048"/>
              </a:lnTo>
              <a:lnTo>
                <a:pt x="0" y="398048"/>
              </a:lnTo>
              <a:lnTo>
                <a:pt x="0" y="58410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E17405-16B3-4629-9EE2-50664EC190CF}">
      <dsp:nvSpPr>
        <dsp:cNvPr id="0" name=""/>
        <dsp:cNvSpPr/>
      </dsp:nvSpPr>
      <dsp:spPr>
        <a:xfrm>
          <a:off x="3684834" y="404124"/>
          <a:ext cx="2008375" cy="127531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E39245-6638-4332-A426-15914D9FABA6}">
      <dsp:nvSpPr>
        <dsp:cNvPr id="0" name=""/>
        <dsp:cNvSpPr/>
      </dsp:nvSpPr>
      <dsp:spPr>
        <a:xfrm>
          <a:off x="3907986" y="616120"/>
          <a:ext cx="2008375" cy="1275318"/>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The Facilitator</a:t>
          </a:r>
        </a:p>
      </dsp:txBody>
      <dsp:txXfrm>
        <a:off x="3945339" y="653473"/>
        <a:ext cx="1933669" cy="1200612"/>
      </dsp:txXfrm>
    </dsp:sp>
    <dsp:sp modelId="{1AAB4A99-1093-4480-A4C9-DEC27094AB59}">
      <dsp:nvSpPr>
        <dsp:cNvPr id="0" name=""/>
        <dsp:cNvSpPr/>
      </dsp:nvSpPr>
      <dsp:spPr>
        <a:xfrm>
          <a:off x="2812" y="2263545"/>
          <a:ext cx="2008375" cy="127531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8097D7-5369-43EE-93F1-D34E64D86752}">
      <dsp:nvSpPr>
        <dsp:cNvPr id="0" name=""/>
        <dsp:cNvSpPr/>
      </dsp:nvSpPr>
      <dsp:spPr>
        <a:xfrm>
          <a:off x="225965" y="2475540"/>
          <a:ext cx="2008375" cy="1275318"/>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The Quiz Maker </a:t>
          </a:r>
        </a:p>
      </dsp:txBody>
      <dsp:txXfrm>
        <a:off x="263318" y="2512893"/>
        <a:ext cx="1933669" cy="1200612"/>
      </dsp:txXfrm>
    </dsp:sp>
    <dsp:sp modelId="{8291B6B3-04C6-4B57-80B9-3D10DE904123}">
      <dsp:nvSpPr>
        <dsp:cNvPr id="0" name=""/>
        <dsp:cNvSpPr/>
      </dsp:nvSpPr>
      <dsp:spPr>
        <a:xfrm>
          <a:off x="2457493" y="2263545"/>
          <a:ext cx="2008375" cy="127531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9AF416-0737-4D52-B9DF-B1375AAA1CC7}">
      <dsp:nvSpPr>
        <dsp:cNvPr id="0" name=""/>
        <dsp:cNvSpPr/>
      </dsp:nvSpPr>
      <dsp:spPr>
        <a:xfrm>
          <a:off x="2680646" y="2475540"/>
          <a:ext cx="2008375" cy="1275318"/>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The Video Instructor</a:t>
          </a:r>
        </a:p>
      </dsp:txBody>
      <dsp:txXfrm>
        <a:off x="2717999" y="2512893"/>
        <a:ext cx="1933669" cy="1200612"/>
      </dsp:txXfrm>
    </dsp:sp>
    <dsp:sp modelId="{F8E469ED-89AE-4091-A1B4-090A45257352}">
      <dsp:nvSpPr>
        <dsp:cNvPr id="0" name=""/>
        <dsp:cNvSpPr/>
      </dsp:nvSpPr>
      <dsp:spPr>
        <a:xfrm>
          <a:off x="4912174" y="2263545"/>
          <a:ext cx="2008375" cy="127531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8EC42A-F096-4F32-9712-6DBDD30AA0F7}">
      <dsp:nvSpPr>
        <dsp:cNvPr id="0" name=""/>
        <dsp:cNvSpPr/>
      </dsp:nvSpPr>
      <dsp:spPr>
        <a:xfrm>
          <a:off x="5135327" y="2475540"/>
          <a:ext cx="2008375" cy="1275318"/>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The Evaluator</a:t>
          </a:r>
        </a:p>
      </dsp:txBody>
      <dsp:txXfrm>
        <a:off x="5172680" y="2512893"/>
        <a:ext cx="1933669" cy="1200612"/>
      </dsp:txXfrm>
    </dsp:sp>
    <dsp:sp modelId="{AE0ABD29-50D9-41C7-A79D-68C1A919AEFC}">
      <dsp:nvSpPr>
        <dsp:cNvPr id="0" name=""/>
        <dsp:cNvSpPr/>
      </dsp:nvSpPr>
      <dsp:spPr>
        <a:xfrm>
          <a:off x="7366855" y="2263545"/>
          <a:ext cx="2008375" cy="127531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214CF-D04B-41CD-80CD-1A43EC752DEE}">
      <dsp:nvSpPr>
        <dsp:cNvPr id="0" name=""/>
        <dsp:cNvSpPr/>
      </dsp:nvSpPr>
      <dsp:spPr>
        <a:xfrm>
          <a:off x="7590007" y="2475540"/>
          <a:ext cx="2008375" cy="1275318"/>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The Lifelong Learners </a:t>
          </a:r>
        </a:p>
      </dsp:txBody>
      <dsp:txXfrm>
        <a:off x="7627360" y="2512893"/>
        <a:ext cx="1933669" cy="120061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1D5102-8FF6-4CC3-A579-E41884C52E90}">
      <dsp:nvSpPr>
        <dsp:cNvPr id="0" name=""/>
        <dsp:cNvSpPr/>
      </dsp:nvSpPr>
      <dsp:spPr>
        <a:xfrm>
          <a:off x="4662299" y="1584112"/>
          <a:ext cx="3042566" cy="723992"/>
        </a:xfrm>
        <a:custGeom>
          <a:avLst/>
          <a:gdLst/>
          <a:ahLst/>
          <a:cxnLst/>
          <a:rect l="0" t="0" r="0" b="0"/>
          <a:pathLst>
            <a:path>
              <a:moveTo>
                <a:pt x="0" y="0"/>
              </a:moveTo>
              <a:lnTo>
                <a:pt x="0" y="493379"/>
              </a:lnTo>
              <a:lnTo>
                <a:pt x="3042566" y="493379"/>
              </a:lnTo>
              <a:lnTo>
                <a:pt x="3042566" y="72399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85D7E3-F679-49DD-985A-F33C724C22B2}">
      <dsp:nvSpPr>
        <dsp:cNvPr id="0" name=""/>
        <dsp:cNvSpPr/>
      </dsp:nvSpPr>
      <dsp:spPr>
        <a:xfrm>
          <a:off x="4616579" y="1584112"/>
          <a:ext cx="91440" cy="723992"/>
        </a:xfrm>
        <a:custGeom>
          <a:avLst/>
          <a:gdLst/>
          <a:ahLst/>
          <a:cxnLst/>
          <a:rect l="0" t="0" r="0" b="0"/>
          <a:pathLst>
            <a:path>
              <a:moveTo>
                <a:pt x="45720" y="0"/>
              </a:moveTo>
              <a:lnTo>
                <a:pt x="45720" y="72399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F01143-1C83-4A33-B292-BAB7C6CFE218}">
      <dsp:nvSpPr>
        <dsp:cNvPr id="0" name=""/>
        <dsp:cNvSpPr/>
      </dsp:nvSpPr>
      <dsp:spPr>
        <a:xfrm>
          <a:off x="1619733" y="1584112"/>
          <a:ext cx="3042566" cy="723992"/>
        </a:xfrm>
        <a:custGeom>
          <a:avLst/>
          <a:gdLst/>
          <a:ahLst/>
          <a:cxnLst/>
          <a:rect l="0" t="0" r="0" b="0"/>
          <a:pathLst>
            <a:path>
              <a:moveTo>
                <a:pt x="3042566" y="0"/>
              </a:moveTo>
              <a:lnTo>
                <a:pt x="3042566" y="493379"/>
              </a:lnTo>
              <a:lnTo>
                <a:pt x="0" y="493379"/>
              </a:lnTo>
              <a:lnTo>
                <a:pt x="0" y="72399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27BD42-6AB7-4FEB-901D-07432AD91824}">
      <dsp:nvSpPr>
        <dsp:cNvPr id="0" name=""/>
        <dsp:cNvSpPr/>
      </dsp:nvSpPr>
      <dsp:spPr>
        <a:xfrm>
          <a:off x="3417613" y="3360"/>
          <a:ext cx="2489372" cy="15807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578457-B566-409E-9045-8B34C5C39DA4}">
      <dsp:nvSpPr>
        <dsp:cNvPr id="0" name=""/>
        <dsp:cNvSpPr/>
      </dsp:nvSpPr>
      <dsp:spPr>
        <a:xfrm>
          <a:off x="3694210" y="266127"/>
          <a:ext cx="2489372" cy="1580751"/>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i="1" kern="1200" dirty="0"/>
            <a:t>Details of Plan	</a:t>
          </a:r>
          <a:endParaRPr lang="en-US" sz="2500" kern="1200" dirty="0"/>
        </a:p>
      </dsp:txBody>
      <dsp:txXfrm>
        <a:off x="3740509" y="312426"/>
        <a:ext cx="2396774" cy="1488153"/>
      </dsp:txXfrm>
    </dsp:sp>
    <dsp:sp modelId="{1AAB4A99-1093-4480-A4C9-DEC27094AB59}">
      <dsp:nvSpPr>
        <dsp:cNvPr id="0" name=""/>
        <dsp:cNvSpPr/>
      </dsp:nvSpPr>
      <dsp:spPr>
        <a:xfrm>
          <a:off x="375046" y="2308104"/>
          <a:ext cx="2489372" cy="15807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8097D7-5369-43EE-93F1-D34E64D86752}">
      <dsp:nvSpPr>
        <dsp:cNvPr id="0" name=""/>
        <dsp:cNvSpPr/>
      </dsp:nvSpPr>
      <dsp:spPr>
        <a:xfrm>
          <a:off x="651643" y="2570871"/>
          <a:ext cx="2489372" cy="1580751"/>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i="1" kern="1200" dirty="0"/>
            <a:t>Communication</a:t>
          </a:r>
          <a:endParaRPr lang="en-US" sz="2500" kern="1200" dirty="0"/>
        </a:p>
      </dsp:txBody>
      <dsp:txXfrm>
        <a:off x="697942" y="2617170"/>
        <a:ext cx="2396774" cy="1488153"/>
      </dsp:txXfrm>
    </dsp:sp>
    <dsp:sp modelId="{8291B6B3-04C6-4B57-80B9-3D10DE904123}">
      <dsp:nvSpPr>
        <dsp:cNvPr id="0" name=""/>
        <dsp:cNvSpPr/>
      </dsp:nvSpPr>
      <dsp:spPr>
        <a:xfrm>
          <a:off x="3417613" y="2308104"/>
          <a:ext cx="2489372" cy="15807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9AF416-0737-4D52-B9DF-B1375AAA1CC7}">
      <dsp:nvSpPr>
        <dsp:cNvPr id="0" name=""/>
        <dsp:cNvSpPr/>
      </dsp:nvSpPr>
      <dsp:spPr>
        <a:xfrm>
          <a:off x="3694210" y="2570871"/>
          <a:ext cx="2489372" cy="1580751"/>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i="1" kern="1200" dirty="0"/>
            <a:t>Engagement</a:t>
          </a:r>
          <a:endParaRPr lang="en-US" sz="2500" kern="1200" dirty="0"/>
        </a:p>
      </dsp:txBody>
      <dsp:txXfrm>
        <a:off x="3740509" y="2617170"/>
        <a:ext cx="2396774" cy="1488153"/>
      </dsp:txXfrm>
    </dsp:sp>
    <dsp:sp modelId="{F8E469ED-89AE-4091-A1B4-090A45257352}">
      <dsp:nvSpPr>
        <dsp:cNvPr id="0" name=""/>
        <dsp:cNvSpPr/>
      </dsp:nvSpPr>
      <dsp:spPr>
        <a:xfrm>
          <a:off x="6460179" y="2308104"/>
          <a:ext cx="2489372" cy="15807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8EC42A-F096-4F32-9712-6DBDD30AA0F7}">
      <dsp:nvSpPr>
        <dsp:cNvPr id="0" name=""/>
        <dsp:cNvSpPr/>
      </dsp:nvSpPr>
      <dsp:spPr>
        <a:xfrm>
          <a:off x="6736776" y="2570871"/>
          <a:ext cx="2489372" cy="1580751"/>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i="1" kern="1200" dirty="0"/>
            <a:t>Formative Assessments </a:t>
          </a:r>
          <a:endParaRPr lang="en-US" sz="2500" kern="1200" dirty="0"/>
        </a:p>
      </dsp:txBody>
      <dsp:txXfrm>
        <a:off x="6783075" y="2617170"/>
        <a:ext cx="2396774" cy="148815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5D7E3-F679-49DD-985A-F33C724C22B2}">
      <dsp:nvSpPr>
        <dsp:cNvPr id="0" name=""/>
        <dsp:cNvSpPr/>
      </dsp:nvSpPr>
      <dsp:spPr>
        <a:xfrm>
          <a:off x="4664643" y="1556646"/>
          <a:ext cx="2990997" cy="711721"/>
        </a:xfrm>
        <a:custGeom>
          <a:avLst/>
          <a:gdLst/>
          <a:ahLst/>
          <a:cxnLst/>
          <a:rect l="0" t="0" r="0" b="0"/>
          <a:pathLst>
            <a:path>
              <a:moveTo>
                <a:pt x="0" y="0"/>
              </a:moveTo>
              <a:lnTo>
                <a:pt x="0" y="485017"/>
              </a:lnTo>
              <a:lnTo>
                <a:pt x="2990997" y="485017"/>
              </a:lnTo>
              <a:lnTo>
                <a:pt x="2990997" y="71172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F01143-1C83-4A33-B292-BAB7C6CFE218}">
      <dsp:nvSpPr>
        <dsp:cNvPr id="0" name=""/>
        <dsp:cNvSpPr/>
      </dsp:nvSpPr>
      <dsp:spPr>
        <a:xfrm>
          <a:off x="4618923" y="1556646"/>
          <a:ext cx="91440" cy="711721"/>
        </a:xfrm>
        <a:custGeom>
          <a:avLst/>
          <a:gdLst/>
          <a:ahLst/>
          <a:cxnLst/>
          <a:rect l="0" t="0" r="0" b="0"/>
          <a:pathLst>
            <a:path>
              <a:moveTo>
                <a:pt x="45720" y="0"/>
              </a:moveTo>
              <a:lnTo>
                <a:pt x="45720" y="71172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5491E6-95A8-4E89-B109-6460A5F9BAD6}">
      <dsp:nvSpPr>
        <dsp:cNvPr id="0" name=""/>
        <dsp:cNvSpPr/>
      </dsp:nvSpPr>
      <dsp:spPr>
        <a:xfrm>
          <a:off x="1673645" y="1556646"/>
          <a:ext cx="2990997" cy="711721"/>
        </a:xfrm>
        <a:custGeom>
          <a:avLst/>
          <a:gdLst/>
          <a:ahLst/>
          <a:cxnLst/>
          <a:rect l="0" t="0" r="0" b="0"/>
          <a:pathLst>
            <a:path>
              <a:moveTo>
                <a:pt x="2990997" y="0"/>
              </a:moveTo>
              <a:lnTo>
                <a:pt x="2990997" y="485017"/>
              </a:lnTo>
              <a:lnTo>
                <a:pt x="0" y="485017"/>
              </a:lnTo>
              <a:lnTo>
                <a:pt x="0" y="71172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C39D9C-0006-4CC4-85F4-A9C075944D11}">
      <dsp:nvSpPr>
        <dsp:cNvPr id="0" name=""/>
        <dsp:cNvSpPr/>
      </dsp:nvSpPr>
      <dsp:spPr>
        <a:xfrm>
          <a:off x="3441053" y="2686"/>
          <a:ext cx="2447179" cy="155395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369779-DA53-484D-AAB1-58CB5E1285DC}">
      <dsp:nvSpPr>
        <dsp:cNvPr id="0" name=""/>
        <dsp:cNvSpPr/>
      </dsp:nvSpPr>
      <dsp:spPr>
        <a:xfrm>
          <a:off x="3712962" y="261000"/>
          <a:ext cx="2447179" cy="155395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1" kern="1200" dirty="0"/>
            <a:t>Communication</a:t>
          </a:r>
          <a:endParaRPr lang="en-US" sz="2400" kern="1200" dirty="0"/>
        </a:p>
      </dsp:txBody>
      <dsp:txXfrm>
        <a:off x="3758476" y="306514"/>
        <a:ext cx="2356151" cy="1462931"/>
      </dsp:txXfrm>
    </dsp:sp>
    <dsp:sp modelId="{76C4E9B8-1F5D-40BE-A664-A5507C6991A7}">
      <dsp:nvSpPr>
        <dsp:cNvPr id="0" name=""/>
        <dsp:cNvSpPr/>
      </dsp:nvSpPr>
      <dsp:spPr>
        <a:xfrm>
          <a:off x="450056" y="2268367"/>
          <a:ext cx="2447179" cy="155395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B876E5-4A5E-49B7-B273-99DB3D4FDC5E}">
      <dsp:nvSpPr>
        <dsp:cNvPr id="0" name=""/>
        <dsp:cNvSpPr/>
      </dsp:nvSpPr>
      <dsp:spPr>
        <a:xfrm>
          <a:off x="721964" y="2526680"/>
          <a:ext cx="2447179" cy="155395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1" kern="1200" dirty="0"/>
            <a:t>Online Forum	</a:t>
          </a:r>
          <a:endParaRPr lang="en-US" sz="2400" kern="1200" dirty="0"/>
        </a:p>
      </dsp:txBody>
      <dsp:txXfrm>
        <a:off x="767478" y="2572194"/>
        <a:ext cx="2356151" cy="1462931"/>
      </dsp:txXfrm>
    </dsp:sp>
    <dsp:sp modelId="{1AAB4A99-1093-4480-A4C9-DEC27094AB59}">
      <dsp:nvSpPr>
        <dsp:cNvPr id="0" name=""/>
        <dsp:cNvSpPr/>
      </dsp:nvSpPr>
      <dsp:spPr>
        <a:xfrm>
          <a:off x="3441053" y="2268367"/>
          <a:ext cx="2447179" cy="155395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8097D7-5369-43EE-93F1-D34E64D86752}">
      <dsp:nvSpPr>
        <dsp:cNvPr id="0" name=""/>
        <dsp:cNvSpPr/>
      </dsp:nvSpPr>
      <dsp:spPr>
        <a:xfrm>
          <a:off x="3712962" y="2526680"/>
          <a:ext cx="2447179" cy="155395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1" kern="1200" dirty="0"/>
            <a:t>Private Messaging</a:t>
          </a:r>
          <a:endParaRPr lang="en-US" sz="2400" kern="1200" dirty="0"/>
        </a:p>
      </dsp:txBody>
      <dsp:txXfrm>
        <a:off x="3758476" y="2572194"/>
        <a:ext cx="2356151" cy="1462931"/>
      </dsp:txXfrm>
    </dsp:sp>
    <dsp:sp modelId="{8291B6B3-04C6-4B57-80B9-3D10DE904123}">
      <dsp:nvSpPr>
        <dsp:cNvPr id="0" name=""/>
        <dsp:cNvSpPr/>
      </dsp:nvSpPr>
      <dsp:spPr>
        <a:xfrm>
          <a:off x="6432051" y="2268367"/>
          <a:ext cx="2447179" cy="155395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9AF416-0737-4D52-B9DF-B1375AAA1CC7}">
      <dsp:nvSpPr>
        <dsp:cNvPr id="0" name=""/>
        <dsp:cNvSpPr/>
      </dsp:nvSpPr>
      <dsp:spPr>
        <a:xfrm>
          <a:off x="6703960" y="2526680"/>
          <a:ext cx="2447179" cy="1553959"/>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1" kern="1200" dirty="0"/>
            <a:t>email</a:t>
          </a:r>
          <a:endParaRPr lang="en-US" sz="2400" kern="1200" dirty="0"/>
        </a:p>
      </dsp:txBody>
      <dsp:txXfrm>
        <a:off x="6749474" y="2572194"/>
        <a:ext cx="2356151" cy="146293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FF4D5-3A56-45EF-A441-CE8779F98492}">
      <dsp:nvSpPr>
        <dsp:cNvPr id="0" name=""/>
        <dsp:cNvSpPr/>
      </dsp:nvSpPr>
      <dsp:spPr>
        <a:xfrm>
          <a:off x="0" y="640"/>
          <a:ext cx="5914209" cy="149925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0C168A-33CD-4E11-9837-CC5ACFAD5DAA}">
      <dsp:nvSpPr>
        <dsp:cNvPr id="0" name=""/>
        <dsp:cNvSpPr/>
      </dsp:nvSpPr>
      <dsp:spPr>
        <a:xfrm>
          <a:off x="453523" y="337971"/>
          <a:ext cx="824587" cy="824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903BAA-395C-494E-956D-1146D224E502}">
      <dsp:nvSpPr>
        <dsp:cNvPr id="0" name=""/>
        <dsp:cNvSpPr/>
      </dsp:nvSpPr>
      <dsp:spPr>
        <a:xfrm>
          <a:off x="1731633" y="640"/>
          <a:ext cx="4182575" cy="1499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671" tIns="158671" rIns="158671" bIns="158671" numCol="1" spcCol="1270" anchor="ctr" anchorCtr="0">
          <a:noAutofit/>
        </a:bodyPr>
        <a:lstStyle/>
        <a:p>
          <a:pPr marL="0" lvl="0" indent="0" algn="l" defTabSz="1111250">
            <a:lnSpc>
              <a:spcPct val="90000"/>
            </a:lnSpc>
            <a:spcBef>
              <a:spcPct val="0"/>
            </a:spcBef>
            <a:spcAft>
              <a:spcPct val="35000"/>
            </a:spcAft>
            <a:buNone/>
          </a:pPr>
          <a:r>
            <a:rPr lang="en-US" sz="2500" kern="1200"/>
            <a:t>Practice Quizzes</a:t>
          </a:r>
        </a:p>
      </dsp:txBody>
      <dsp:txXfrm>
        <a:off x="1731633" y="640"/>
        <a:ext cx="4182575" cy="1499250"/>
      </dsp:txXfrm>
    </dsp:sp>
    <dsp:sp modelId="{3471DBC0-9D8C-4344-8135-BA7AA8171315}">
      <dsp:nvSpPr>
        <dsp:cNvPr id="0" name=""/>
        <dsp:cNvSpPr/>
      </dsp:nvSpPr>
      <dsp:spPr>
        <a:xfrm>
          <a:off x="0" y="1874703"/>
          <a:ext cx="5914209" cy="149925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6C12DC-C190-4A49-9A31-5AD7AF7F54CF}">
      <dsp:nvSpPr>
        <dsp:cNvPr id="0" name=""/>
        <dsp:cNvSpPr/>
      </dsp:nvSpPr>
      <dsp:spPr>
        <a:xfrm>
          <a:off x="453523" y="2212034"/>
          <a:ext cx="824587" cy="824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FE2BA8-D9A9-479F-8DE2-282E8F0005BB}">
      <dsp:nvSpPr>
        <dsp:cNvPr id="0" name=""/>
        <dsp:cNvSpPr/>
      </dsp:nvSpPr>
      <dsp:spPr>
        <a:xfrm>
          <a:off x="1731633" y="1874703"/>
          <a:ext cx="4182575" cy="1499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671" tIns="158671" rIns="158671" bIns="158671" numCol="1" spcCol="1270" anchor="ctr" anchorCtr="0">
          <a:noAutofit/>
        </a:bodyPr>
        <a:lstStyle/>
        <a:p>
          <a:pPr marL="0" lvl="0" indent="0" algn="l" defTabSz="1111250">
            <a:lnSpc>
              <a:spcPct val="90000"/>
            </a:lnSpc>
            <a:spcBef>
              <a:spcPct val="0"/>
            </a:spcBef>
            <a:spcAft>
              <a:spcPct val="35000"/>
            </a:spcAft>
            <a:buNone/>
          </a:pPr>
          <a:r>
            <a:rPr lang="en-US" sz="2500" kern="1200"/>
            <a:t>Assessment Quizzes</a:t>
          </a:r>
        </a:p>
      </dsp:txBody>
      <dsp:txXfrm>
        <a:off x="1731633" y="1874703"/>
        <a:ext cx="4182575" cy="1499250"/>
      </dsp:txXfrm>
    </dsp:sp>
    <dsp:sp modelId="{CAA3428E-108B-483E-9CFA-6C2C65C43853}">
      <dsp:nvSpPr>
        <dsp:cNvPr id="0" name=""/>
        <dsp:cNvSpPr/>
      </dsp:nvSpPr>
      <dsp:spPr>
        <a:xfrm>
          <a:off x="0" y="3748766"/>
          <a:ext cx="5914209" cy="149925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2355EA-00B3-4D51-8C38-D8E9E2380AAF}">
      <dsp:nvSpPr>
        <dsp:cNvPr id="0" name=""/>
        <dsp:cNvSpPr/>
      </dsp:nvSpPr>
      <dsp:spPr>
        <a:xfrm>
          <a:off x="453523" y="4086097"/>
          <a:ext cx="824587" cy="824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BC71631-D567-4489-B982-09D250320D55}">
      <dsp:nvSpPr>
        <dsp:cNvPr id="0" name=""/>
        <dsp:cNvSpPr/>
      </dsp:nvSpPr>
      <dsp:spPr>
        <a:xfrm>
          <a:off x="1731633" y="3748766"/>
          <a:ext cx="4182575" cy="1499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671" tIns="158671" rIns="158671" bIns="158671" numCol="1" spcCol="1270" anchor="ctr" anchorCtr="0">
          <a:noAutofit/>
        </a:bodyPr>
        <a:lstStyle/>
        <a:p>
          <a:pPr marL="0" lvl="0" indent="0" algn="l" defTabSz="1111250">
            <a:lnSpc>
              <a:spcPct val="90000"/>
            </a:lnSpc>
            <a:spcBef>
              <a:spcPct val="0"/>
            </a:spcBef>
            <a:spcAft>
              <a:spcPct val="35000"/>
            </a:spcAft>
            <a:buNone/>
          </a:pPr>
          <a:r>
            <a:rPr lang="en-US" sz="2500" kern="1200"/>
            <a:t>Written Assignment </a:t>
          </a:r>
        </a:p>
      </dsp:txBody>
      <dsp:txXfrm>
        <a:off x="1731633" y="3748766"/>
        <a:ext cx="4182575" cy="149925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B63D6A-1116-497F-B576-AA67D590605D}">
      <dsp:nvSpPr>
        <dsp:cNvPr id="0" name=""/>
        <dsp:cNvSpPr/>
      </dsp:nvSpPr>
      <dsp:spPr>
        <a:xfrm>
          <a:off x="575068" y="259926"/>
          <a:ext cx="1246710" cy="124671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1805E3-FB22-4CB5-9CCE-CD7B389B4D4E}">
      <dsp:nvSpPr>
        <dsp:cNvPr id="0" name=""/>
        <dsp:cNvSpPr/>
      </dsp:nvSpPr>
      <dsp:spPr>
        <a:xfrm>
          <a:off x="840760" y="525618"/>
          <a:ext cx="715325" cy="7153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91F3A2A-397C-4064-AFC2-1AE614EE4F87}">
      <dsp:nvSpPr>
        <dsp:cNvPr id="0" name=""/>
        <dsp:cNvSpPr/>
      </dsp:nvSpPr>
      <dsp:spPr>
        <a:xfrm>
          <a:off x="176529" y="1894956"/>
          <a:ext cx="204378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kern="1200"/>
            <a:t>Reaction</a:t>
          </a:r>
        </a:p>
      </dsp:txBody>
      <dsp:txXfrm>
        <a:off x="176529" y="1894956"/>
        <a:ext cx="2043787" cy="720000"/>
      </dsp:txXfrm>
    </dsp:sp>
    <dsp:sp modelId="{22F2D821-F09B-44C0-97D3-F9E7A5B537B5}">
      <dsp:nvSpPr>
        <dsp:cNvPr id="0" name=""/>
        <dsp:cNvSpPr/>
      </dsp:nvSpPr>
      <dsp:spPr>
        <a:xfrm>
          <a:off x="2976518" y="259926"/>
          <a:ext cx="1246710" cy="124671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392756-0F00-4C1C-99E6-0073F8C2C286}">
      <dsp:nvSpPr>
        <dsp:cNvPr id="0" name=""/>
        <dsp:cNvSpPr/>
      </dsp:nvSpPr>
      <dsp:spPr>
        <a:xfrm>
          <a:off x="3242210" y="525618"/>
          <a:ext cx="715325" cy="7153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CC2D82C-D3F4-4103-82FA-DF6D188C79DE}">
      <dsp:nvSpPr>
        <dsp:cNvPr id="0" name=""/>
        <dsp:cNvSpPr/>
      </dsp:nvSpPr>
      <dsp:spPr>
        <a:xfrm>
          <a:off x="2577979" y="1894956"/>
          <a:ext cx="204378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kern="1200"/>
            <a:t>Learning</a:t>
          </a:r>
        </a:p>
      </dsp:txBody>
      <dsp:txXfrm>
        <a:off x="2577979" y="1894956"/>
        <a:ext cx="2043787" cy="720000"/>
      </dsp:txXfrm>
    </dsp:sp>
    <dsp:sp modelId="{C2E7B5FC-C00B-4373-B7A3-F2A125D3A870}">
      <dsp:nvSpPr>
        <dsp:cNvPr id="0" name=""/>
        <dsp:cNvSpPr/>
      </dsp:nvSpPr>
      <dsp:spPr>
        <a:xfrm>
          <a:off x="5377968" y="259926"/>
          <a:ext cx="1246710" cy="124671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E76ECB-5726-4043-B596-5DEAA7814E32}">
      <dsp:nvSpPr>
        <dsp:cNvPr id="0" name=""/>
        <dsp:cNvSpPr/>
      </dsp:nvSpPr>
      <dsp:spPr>
        <a:xfrm>
          <a:off x="5643660" y="525618"/>
          <a:ext cx="715325" cy="7153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37DF0B6-AB75-4312-B74D-92C3E48EDBE2}">
      <dsp:nvSpPr>
        <dsp:cNvPr id="0" name=""/>
        <dsp:cNvSpPr/>
      </dsp:nvSpPr>
      <dsp:spPr>
        <a:xfrm>
          <a:off x="4979429" y="1894956"/>
          <a:ext cx="204378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kern="1200"/>
            <a:t>Behavioral Changes</a:t>
          </a:r>
        </a:p>
      </dsp:txBody>
      <dsp:txXfrm>
        <a:off x="4979429" y="1894956"/>
        <a:ext cx="2043787" cy="720000"/>
      </dsp:txXfrm>
    </dsp:sp>
    <dsp:sp modelId="{CD7ECA0C-E135-4650-BA36-6FDAAB5702C6}">
      <dsp:nvSpPr>
        <dsp:cNvPr id="0" name=""/>
        <dsp:cNvSpPr/>
      </dsp:nvSpPr>
      <dsp:spPr>
        <a:xfrm>
          <a:off x="7779418" y="259926"/>
          <a:ext cx="1246710" cy="124671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3AE1C0-30A2-45AC-9315-3C3BE02DADC2}">
      <dsp:nvSpPr>
        <dsp:cNvPr id="0" name=""/>
        <dsp:cNvSpPr/>
      </dsp:nvSpPr>
      <dsp:spPr>
        <a:xfrm>
          <a:off x="8045111" y="525618"/>
          <a:ext cx="715325" cy="71532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21D67EE-ED1A-405F-A4EA-B9411DEA53CD}">
      <dsp:nvSpPr>
        <dsp:cNvPr id="0" name=""/>
        <dsp:cNvSpPr/>
      </dsp:nvSpPr>
      <dsp:spPr>
        <a:xfrm>
          <a:off x="7380880" y="1894956"/>
          <a:ext cx="2043787"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kern="1200"/>
            <a:t>Results</a:t>
          </a:r>
        </a:p>
      </dsp:txBody>
      <dsp:txXfrm>
        <a:off x="7380880" y="1894956"/>
        <a:ext cx="2043787"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CDE49-9113-4DF9-8D72-37FFE5F1700F}">
      <dsp:nvSpPr>
        <dsp:cNvPr id="0" name=""/>
        <dsp:cNvSpPr/>
      </dsp:nvSpPr>
      <dsp:spPr>
        <a:xfrm>
          <a:off x="1172" y="751809"/>
          <a:ext cx="2742529" cy="1371264"/>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kern="1200"/>
            <a:t>Deconstruct</a:t>
          </a:r>
        </a:p>
      </dsp:txBody>
      <dsp:txXfrm>
        <a:off x="41335" y="791972"/>
        <a:ext cx="2662203" cy="1290938"/>
      </dsp:txXfrm>
    </dsp:sp>
    <dsp:sp modelId="{BC603EA1-AF44-416E-8CE5-1F7099D724C8}">
      <dsp:nvSpPr>
        <dsp:cNvPr id="0" name=""/>
        <dsp:cNvSpPr/>
      </dsp:nvSpPr>
      <dsp:spPr>
        <a:xfrm>
          <a:off x="3429333" y="751809"/>
          <a:ext cx="2742529" cy="1371264"/>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kern="1200"/>
            <a:t>Analyze</a:t>
          </a:r>
        </a:p>
      </dsp:txBody>
      <dsp:txXfrm>
        <a:off x="3469496" y="791972"/>
        <a:ext cx="2662203" cy="1290938"/>
      </dsp:txXfrm>
    </dsp:sp>
    <dsp:sp modelId="{46A9835F-20D0-4111-9804-E06BFE888F5D}">
      <dsp:nvSpPr>
        <dsp:cNvPr id="0" name=""/>
        <dsp:cNvSpPr/>
      </dsp:nvSpPr>
      <dsp:spPr>
        <a:xfrm>
          <a:off x="6857495" y="751809"/>
          <a:ext cx="2742529" cy="1371264"/>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kern="1200"/>
            <a:t>Reconstruct</a:t>
          </a:r>
        </a:p>
      </dsp:txBody>
      <dsp:txXfrm>
        <a:off x="6897658" y="791972"/>
        <a:ext cx="2662203" cy="12909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CDE49-9113-4DF9-8D72-37FFE5F1700F}">
      <dsp:nvSpPr>
        <dsp:cNvPr id="0" name=""/>
        <dsp:cNvSpPr/>
      </dsp:nvSpPr>
      <dsp:spPr>
        <a:xfrm>
          <a:off x="1172" y="751809"/>
          <a:ext cx="2742529" cy="1371264"/>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78740" rIns="118110" bIns="78740" numCol="1" spcCol="1270" anchor="ctr" anchorCtr="0">
          <a:noAutofit/>
        </a:bodyPr>
        <a:lstStyle/>
        <a:p>
          <a:pPr marL="0" lvl="0" indent="0" algn="ctr" defTabSz="2755900">
            <a:lnSpc>
              <a:spcPct val="90000"/>
            </a:lnSpc>
            <a:spcBef>
              <a:spcPct val="0"/>
            </a:spcBef>
            <a:spcAft>
              <a:spcPct val="35000"/>
            </a:spcAft>
            <a:buNone/>
          </a:pPr>
          <a:r>
            <a:rPr lang="en-US" sz="6200" kern="1200" dirty="0"/>
            <a:t>Readers</a:t>
          </a:r>
        </a:p>
      </dsp:txBody>
      <dsp:txXfrm>
        <a:off x="41335" y="791972"/>
        <a:ext cx="2662203" cy="1290938"/>
      </dsp:txXfrm>
    </dsp:sp>
    <dsp:sp modelId="{BC603EA1-AF44-416E-8CE5-1F7099D724C8}">
      <dsp:nvSpPr>
        <dsp:cNvPr id="0" name=""/>
        <dsp:cNvSpPr/>
      </dsp:nvSpPr>
      <dsp:spPr>
        <a:xfrm>
          <a:off x="3429333" y="751809"/>
          <a:ext cx="2742529" cy="1371264"/>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78740" rIns="118110" bIns="78740" numCol="1" spcCol="1270" anchor="ctr" anchorCtr="0">
          <a:noAutofit/>
        </a:bodyPr>
        <a:lstStyle/>
        <a:p>
          <a:pPr marL="0" lvl="0" indent="0" algn="ctr" defTabSz="2755900">
            <a:lnSpc>
              <a:spcPct val="90000"/>
            </a:lnSpc>
            <a:spcBef>
              <a:spcPct val="0"/>
            </a:spcBef>
            <a:spcAft>
              <a:spcPct val="35000"/>
            </a:spcAft>
            <a:buNone/>
          </a:pPr>
          <a:r>
            <a:rPr lang="en-US" sz="6200" kern="1200" dirty="0"/>
            <a:t>Writers</a:t>
          </a:r>
        </a:p>
      </dsp:txBody>
      <dsp:txXfrm>
        <a:off x="3469496" y="791972"/>
        <a:ext cx="2662203" cy="1290938"/>
      </dsp:txXfrm>
    </dsp:sp>
    <dsp:sp modelId="{46A9835F-20D0-4111-9804-E06BFE888F5D}">
      <dsp:nvSpPr>
        <dsp:cNvPr id="0" name=""/>
        <dsp:cNvSpPr/>
      </dsp:nvSpPr>
      <dsp:spPr>
        <a:xfrm>
          <a:off x="6857495" y="751809"/>
          <a:ext cx="2742529" cy="1371264"/>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78740" rIns="118110" bIns="78740" numCol="1" spcCol="1270" anchor="ctr" anchorCtr="0">
          <a:noAutofit/>
        </a:bodyPr>
        <a:lstStyle/>
        <a:p>
          <a:pPr marL="0" lvl="0" indent="0" algn="ctr" defTabSz="2755900">
            <a:lnSpc>
              <a:spcPct val="90000"/>
            </a:lnSpc>
            <a:spcBef>
              <a:spcPct val="0"/>
            </a:spcBef>
            <a:spcAft>
              <a:spcPct val="35000"/>
            </a:spcAft>
            <a:buNone/>
          </a:pPr>
          <a:r>
            <a:rPr lang="en-US" sz="6200" kern="1200" dirty="0"/>
            <a:t>Editors</a:t>
          </a:r>
        </a:p>
      </dsp:txBody>
      <dsp:txXfrm>
        <a:off x="6897658" y="791972"/>
        <a:ext cx="2662203" cy="12909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CDE49-9113-4DF9-8D72-37FFE5F1700F}">
      <dsp:nvSpPr>
        <dsp:cNvPr id="0" name=""/>
        <dsp:cNvSpPr/>
      </dsp:nvSpPr>
      <dsp:spPr>
        <a:xfrm>
          <a:off x="1172" y="751809"/>
          <a:ext cx="2742529" cy="1371264"/>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US" sz="3100" kern="1200" dirty="0"/>
            <a:t>Deconstruct English Sentences</a:t>
          </a:r>
        </a:p>
      </dsp:txBody>
      <dsp:txXfrm>
        <a:off x="41335" y="791972"/>
        <a:ext cx="2662203" cy="1290938"/>
      </dsp:txXfrm>
    </dsp:sp>
    <dsp:sp modelId="{BC603EA1-AF44-416E-8CE5-1F7099D724C8}">
      <dsp:nvSpPr>
        <dsp:cNvPr id="0" name=""/>
        <dsp:cNvSpPr/>
      </dsp:nvSpPr>
      <dsp:spPr>
        <a:xfrm>
          <a:off x="3429333" y="751809"/>
          <a:ext cx="2742529" cy="1371264"/>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US" sz="3100" kern="1200" dirty="0"/>
            <a:t>Analyze English Sentences</a:t>
          </a:r>
        </a:p>
      </dsp:txBody>
      <dsp:txXfrm>
        <a:off x="3469496" y="791972"/>
        <a:ext cx="2662203" cy="1290938"/>
      </dsp:txXfrm>
    </dsp:sp>
    <dsp:sp modelId="{46A9835F-20D0-4111-9804-E06BFE888F5D}">
      <dsp:nvSpPr>
        <dsp:cNvPr id="0" name=""/>
        <dsp:cNvSpPr/>
      </dsp:nvSpPr>
      <dsp:spPr>
        <a:xfrm>
          <a:off x="6857495" y="751809"/>
          <a:ext cx="2742529" cy="1371264"/>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en-US" sz="3100" kern="1200" dirty="0"/>
            <a:t>Revise English Sentences</a:t>
          </a:r>
        </a:p>
      </dsp:txBody>
      <dsp:txXfrm>
        <a:off x="6897658" y="791972"/>
        <a:ext cx="2662203" cy="129093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DF88A-6443-4881-824B-DD8E429E811F}">
      <dsp:nvSpPr>
        <dsp:cNvPr id="0" name=""/>
        <dsp:cNvSpPr/>
      </dsp:nvSpPr>
      <dsp:spPr>
        <a:xfrm>
          <a:off x="0" y="2178"/>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6F8DBD-171D-48CE-A5A6-79ADBA101536}">
      <dsp:nvSpPr>
        <dsp:cNvPr id="0" name=""/>
        <dsp:cNvSpPr/>
      </dsp:nvSpPr>
      <dsp:spPr>
        <a:xfrm>
          <a:off x="333979" y="250592"/>
          <a:ext cx="607234" cy="6072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CAFA84D-63DD-4F9E-865C-C75053DAC74A}">
      <dsp:nvSpPr>
        <dsp:cNvPr id="0" name=""/>
        <dsp:cNvSpPr/>
      </dsp:nvSpPr>
      <dsp:spPr>
        <a:xfrm>
          <a:off x="1275192" y="2178"/>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a:t>Goals and Objectives</a:t>
          </a:r>
          <a:endParaRPr lang="en-US" sz="2200" kern="1200"/>
        </a:p>
      </dsp:txBody>
      <dsp:txXfrm>
        <a:off x="1275192" y="2178"/>
        <a:ext cx="4639016" cy="1104063"/>
      </dsp:txXfrm>
    </dsp:sp>
    <dsp:sp modelId="{8805A0CF-2D96-4A7B-8DB7-972EEEB1CF14}">
      <dsp:nvSpPr>
        <dsp:cNvPr id="0" name=""/>
        <dsp:cNvSpPr/>
      </dsp:nvSpPr>
      <dsp:spPr>
        <a:xfrm>
          <a:off x="0" y="1382257"/>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F10BAA-F016-43CB-A9CD-F218EE4D7E2E}">
      <dsp:nvSpPr>
        <dsp:cNvPr id="0" name=""/>
        <dsp:cNvSpPr/>
      </dsp:nvSpPr>
      <dsp:spPr>
        <a:xfrm>
          <a:off x="333979" y="1630671"/>
          <a:ext cx="607234" cy="6072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180D76-0043-409A-BAD8-BBB2C64B89D5}">
      <dsp:nvSpPr>
        <dsp:cNvPr id="0" name=""/>
        <dsp:cNvSpPr/>
      </dsp:nvSpPr>
      <dsp:spPr>
        <a:xfrm>
          <a:off x="1275192" y="1382257"/>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dirty="0"/>
            <a:t>Instructional Strategies and Activities</a:t>
          </a:r>
          <a:endParaRPr lang="en-US" sz="2200" b="1" kern="1200" dirty="0">
            <a:solidFill>
              <a:prstClr val="black">
                <a:hueOff val="0"/>
                <a:satOff val="0"/>
                <a:lumOff val="0"/>
                <a:alphaOff val="0"/>
              </a:prstClr>
            </a:solidFill>
            <a:latin typeface="Garamond" panose="02020404030301010803"/>
            <a:ea typeface="+mn-ea"/>
            <a:cs typeface="+mn-cs"/>
          </a:endParaRPr>
        </a:p>
      </dsp:txBody>
      <dsp:txXfrm>
        <a:off x="1275192" y="1382257"/>
        <a:ext cx="4639016" cy="1104063"/>
      </dsp:txXfrm>
    </dsp:sp>
    <dsp:sp modelId="{E83B8017-4DE6-4EE4-A557-F7D94CAEB565}">
      <dsp:nvSpPr>
        <dsp:cNvPr id="0" name=""/>
        <dsp:cNvSpPr/>
      </dsp:nvSpPr>
      <dsp:spPr>
        <a:xfrm>
          <a:off x="0" y="2778864"/>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4A08C0-6F9D-4C5C-8178-E4FF9D05F858}">
      <dsp:nvSpPr>
        <dsp:cNvPr id="0" name=""/>
        <dsp:cNvSpPr/>
      </dsp:nvSpPr>
      <dsp:spPr>
        <a:xfrm>
          <a:off x="333979" y="3010750"/>
          <a:ext cx="607234" cy="6072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8B7F3A-F43F-48F5-B658-CBBB7C8917D8}">
      <dsp:nvSpPr>
        <dsp:cNvPr id="0" name=""/>
        <dsp:cNvSpPr/>
      </dsp:nvSpPr>
      <dsp:spPr>
        <a:xfrm>
          <a:off x="1275192" y="2762336"/>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r>
            <a:rPr lang="en-US" sz="2200" b="1" kern="1200" dirty="0"/>
            <a:t>Instructional Technologies</a:t>
          </a:r>
          <a:endParaRPr lang="en-US" sz="2200" b="1" kern="1200" dirty="0">
            <a:solidFill>
              <a:prstClr val="black">
                <a:hueOff val="0"/>
                <a:satOff val="0"/>
                <a:lumOff val="0"/>
                <a:alphaOff val="0"/>
              </a:prstClr>
            </a:solidFill>
            <a:latin typeface="Garamond" panose="02020404030301010803"/>
            <a:ea typeface="+mn-ea"/>
            <a:cs typeface="+mn-cs"/>
          </a:endParaRPr>
        </a:p>
      </dsp:txBody>
      <dsp:txXfrm>
        <a:off x="1275192" y="2762336"/>
        <a:ext cx="4639016" cy="1104063"/>
      </dsp:txXfrm>
    </dsp:sp>
    <dsp:sp modelId="{D07639F0-1F82-4EA8-BC28-301C4396675F}">
      <dsp:nvSpPr>
        <dsp:cNvPr id="0" name=""/>
        <dsp:cNvSpPr/>
      </dsp:nvSpPr>
      <dsp:spPr>
        <a:xfrm>
          <a:off x="0" y="4091540"/>
          <a:ext cx="5914209" cy="110406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B70018-7CE3-4B4A-8D21-F02F9941284C}">
      <dsp:nvSpPr>
        <dsp:cNvPr id="0" name=""/>
        <dsp:cNvSpPr/>
      </dsp:nvSpPr>
      <dsp:spPr>
        <a:xfrm>
          <a:off x="333979" y="4390829"/>
          <a:ext cx="607234" cy="607234"/>
        </a:xfrm>
        <a:prstGeom prst="rect">
          <a:avLst/>
        </a:prstGeom>
        <a:solidFill>
          <a:schemeClr val="accent5">
            <a:hueOff val="0"/>
            <a:satOff val="0"/>
            <a:lumOff val="0"/>
            <a:alphaOff val="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C9809F-DA45-4AFE-9399-6A25D4C1D05D}">
      <dsp:nvSpPr>
        <dsp:cNvPr id="0" name=""/>
        <dsp:cNvSpPr/>
      </dsp:nvSpPr>
      <dsp:spPr>
        <a:xfrm>
          <a:off x="1275192" y="4142415"/>
          <a:ext cx="4639016" cy="1104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6847" tIns="116847" rIns="116847" bIns="116847" numCol="1" spcCol="1270" anchor="ctr" anchorCtr="0">
          <a:noAutofit/>
        </a:bodyPr>
        <a:lstStyle/>
        <a:p>
          <a:pPr marL="0" lvl="0" indent="0" algn="l" defTabSz="977900">
            <a:lnSpc>
              <a:spcPct val="90000"/>
            </a:lnSpc>
            <a:spcBef>
              <a:spcPct val="0"/>
            </a:spcBef>
            <a:spcAft>
              <a:spcPct val="35000"/>
            </a:spcAft>
            <a:buNone/>
          </a:pPr>
          <a:endParaRPr lang="en-US" sz="2200" kern="1200" dirty="0"/>
        </a:p>
      </dsp:txBody>
      <dsp:txXfrm>
        <a:off x="1275192" y="4142415"/>
        <a:ext cx="4639016" cy="11040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A6814A-BE53-4745-A33C-79906DE36997}">
      <dsp:nvSpPr>
        <dsp:cNvPr id="0" name=""/>
        <dsp:cNvSpPr/>
      </dsp:nvSpPr>
      <dsp:spPr>
        <a:xfrm>
          <a:off x="0" y="0"/>
          <a:ext cx="9601196" cy="10530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en-US" sz="4500" b="1" kern="1200" dirty="0"/>
            <a:t>Goals and Objectives</a:t>
          </a:r>
          <a:endParaRPr lang="en-US" sz="4500" kern="1200" dirty="0"/>
        </a:p>
      </dsp:txBody>
      <dsp:txXfrm>
        <a:off x="51403" y="51403"/>
        <a:ext cx="9498390" cy="950194"/>
      </dsp:txXfrm>
    </dsp:sp>
    <dsp:sp modelId="{BB762BA6-B9B5-497C-A2F8-AEF2AE7B08D3}">
      <dsp:nvSpPr>
        <dsp:cNvPr id="0" name=""/>
        <dsp:cNvSpPr/>
      </dsp:nvSpPr>
      <dsp:spPr>
        <a:xfrm>
          <a:off x="0" y="1068168"/>
          <a:ext cx="9601196" cy="2235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38" tIns="57150" rIns="320040" bIns="57150" numCol="1" spcCol="1270" anchor="t" anchorCtr="0">
          <a:noAutofit/>
        </a:bodyPr>
        <a:lstStyle/>
        <a:p>
          <a:pPr marL="285750" lvl="1" indent="-285750" algn="l" defTabSz="1555750">
            <a:lnSpc>
              <a:spcPct val="90000"/>
            </a:lnSpc>
            <a:spcBef>
              <a:spcPct val="0"/>
            </a:spcBef>
            <a:spcAft>
              <a:spcPct val="20000"/>
            </a:spcAft>
            <a:buChar char="•"/>
          </a:pPr>
          <a:r>
            <a:rPr lang="en-US" sz="3500" b="1" i="1" kern="1200" dirty="0"/>
            <a:t>Written Lessons</a:t>
          </a:r>
          <a:endParaRPr lang="en-US" sz="3500" kern="1200" dirty="0"/>
        </a:p>
        <a:p>
          <a:pPr marL="285750" lvl="1" indent="-285750" algn="l" defTabSz="1555750">
            <a:lnSpc>
              <a:spcPct val="90000"/>
            </a:lnSpc>
            <a:spcBef>
              <a:spcPct val="0"/>
            </a:spcBef>
            <a:spcAft>
              <a:spcPct val="20000"/>
            </a:spcAft>
            <a:buChar char="•"/>
          </a:pPr>
          <a:r>
            <a:rPr lang="en-US" sz="3500" b="1" i="1" kern="1200" dirty="0"/>
            <a:t>Quizzes</a:t>
          </a:r>
          <a:endParaRPr lang="en-US" sz="3500" kern="1200" dirty="0"/>
        </a:p>
        <a:p>
          <a:pPr marL="285750" lvl="1" indent="-285750" algn="l" defTabSz="1555750">
            <a:lnSpc>
              <a:spcPct val="90000"/>
            </a:lnSpc>
            <a:spcBef>
              <a:spcPct val="0"/>
            </a:spcBef>
            <a:spcAft>
              <a:spcPct val="20000"/>
            </a:spcAft>
            <a:buChar char="•"/>
          </a:pPr>
          <a:r>
            <a:rPr lang="en-US" sz="3500" b="1" i="1" kern="1200" dirty="0"/>
            <a:t>Discussions</a:t>
          </a:r>
          <a:endParaRPr lang="en-US" sz="3500" kern="1200" dirty="0"/>
        </a:p>
        <a:p>
          <a:pPr marL="285750" lvl="1" indent="-285750" algn="l" defTabSz="1555750">
            <a:lnSpc>
              <a:spcPct val="90000"/>
            </a:lnSpc>
            <a:spcBef>
              <a:spcPct val="0"/>
            </a:spcBef>
            <a:spcAft>
              <a:spcPct val="20000"/>
            </a:spcAft>
            <a:buChar char="•"/>
          </a:pPr>
          <a:r>
            <a:rPr lang="en-US" sz="3500" b="1" i="1" kern="1200" dirty="0"/>
            <a:t>Video Lectures</a:t>
          </a:r>
          <a:endParaRPr lang="en-US" sz="3500" kern="1200" dirty="0"/>
        </a:p>
      </dsp:txBody>
      <dsp:txXfrm>
        <a:off x="0" y="1068168"/>
        <a:ext cx="9601196" cy="22355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A6814A-BE53-4745-A33C-79906DE36997}">
      <dsp:nvSpPr>
        <dsp:cNvPr id="0" name=""/>
        <dsp:cNvSpPr/>
      </dsp:nvSpPr>
      <dsp:spPr>
        <a:xfrm>
          <a:off x="0" y="15168"/>
          <a:ext cx="9601196" cy="10530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US" sz="4500" b="1" kern="1200" dirty="0"/>
            <a:t>Instructional Strategies and Activities</a:t>
          </a:r>
          <a:endParaRPr lang="en-US" sz="4500" kern="1200" dirty="0"/>
        </a:p>
      </dsp:txBody>
      <dsp:txXfrm>
        <a:off x="51403" y="66571"/>
        <a:ext cx="9498390" cy="950194"/>
      </dsp:txXfrm>
    </dsp:sp>
    <dsp:sp modelId="{BB762BA6-B9B5-497C-A2F8-AEF2AE7B08D3}">
      <dsp:nvSpPr>
        <dsp:cNvPr id="0" name=""/>
        <dsp:cNvSpPr/>
      </dsp:nvSpPr>
      <dsp:spPr>
        <a:xfrm>
          <a:off x="0" y="1068168"/>
          <a:ext cx="9601196" cy="2235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38" tIns="57150" rIns="320040" bIns="57150" numCol="1" spcCol="1270" anchor="t" anchorCtr="0">
          <a:noAutofit/>
        </a:bodyPr>
        <a:lstStyle/>
        <a:p>
          <a:pPr marL="285750" lvl="1" indent="-285750" algn="l" defTabSz="1555750">
            <a:lnSpc>
              <a:spcPct val="90000"/>
            </a:lnSpc>
            <a:spcBef>
              <a:spcPct val="0"/>
            </a:spcBef>
            <a:spcAft>
              <a:spcPct val="20000"/>
            </a:spcAft>
            <a:buChar char="•"/>
          </a:pPr>
          <a:r>
            <a:rPr lang="en-US" sz="3500" b="1" i="1" kern="1200" dirty="0"/>
            <a:t>Written Lessons</a:t>
          </a:r>
          <a:endParaRPr lang="en-US" sz="3500" kern="1200" dirty="0"/>
        </a:p>
        <a:p>
          <a:pPr marL="285750" lvl="1" indent="-285750" algn="l" defTabSz="1555750">
            <a:lnSpc>
              <a:spcPct val="90000"/>
            </a:lnSpc>
            <a:spcBef>
              <a:spcPct val="0"/>
            </a:spcBef>
            <a:spcAft>
              <a:spcPct val="20000"/>
            </a:spcAft>
            <a:buChar char="•"/>
          </a:pPr>
          <a:r>
            <a:rPr lang="en-US" sz="3500" b="1" i="1" kern="1200" dirty="0"/>
            <a:t>Quizzes</a:t>
          </a:r>
          <a:endParaRPr lang="en-US" sz="3500" kern="1200" dirty="0"/>
        </a:p>
        <a:p>
          <a:pPr marL="285750" lvl="1" indent="-285750" algn="l" defTabSz="1555750">
            <a:lnSpc>
              <a:spcPct val="90000"/>
            </a:lnSpc>
            <a:spcBef>
              <a:spcPct val="0"/>
            </a:spcBef>
            <a:spcAft>
              <a:spcPct val="20000"/>
            </a:spcAft>
            <a:buChar char="•"/>
          </a:pPr>
          <a:r>
            <a:rPr lang="en-US" sz="3500" b="1" i="1" kern="1200" dirty="0"/>
            <a:t>Discussions</a:t>
          </a:r>
          <a:endParaRPr lang="en-US" sz="3500" kern="1200" dirty="0"/>
        </a:p>
        <a:p>
          <a:pPr marL="285750" lvl="1" indent="-285750" algn="l" defTabSz="1555750">
            <a:lnSpc>
              <a:spcPct val="90000"/>
            </a:lnSpc>
            <a:spcBef>
              <a:spcPct val="0"/>
            </a:spcBef>
            <a:spcAft>
              <a:spcPct val="20000"/>
            </a:spcAft>
            <a:buChar char="•"/>
          </a:pPr>
          <a:r>
            <a:rPr lang="en-US" sz="3500" b="1" i="1" kern="1200"/>
            <a:t>Video Lectures</a:t>
          </a:r>
          <a:endParaRPr lang="en-US" sz="3500" kern="1200"/>
        </a:p>
      </dsp:txBody>
      <dsp:txXfrm>
        <a:off x="0" y="1068168"/>
        <a:ext cx="9601196" cy="22355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A6814A-BE53-4745-A33C-79906DE36997}">
      <dsp:nvSpPr>
        <dsp:cNvPr id="0" name=""/>
        <dsp:cNvSpPr/>
      </dsp:nvSpPr>
      <dsp:spPr>
        <a:xfrm>
          <a:off x="0" y="1072"/>
          <a:ext cx="9601196" cy="115971"/>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l" defTabSz="222250">
            <a:lnSpc>
              <a:spcPct val="90000"/>
            </a:lnSpc>
            <a:spcBef>
              <a:spcPct val="0"/>
            </a:spcBef>
            <a:spcAft>
              <a:spcPct val="35000"/>
            </a:spcAft>
            <a:buNone/>
          </a:pPr>
          <a:r>
            <a:rPr lang="en-US" sz="500" b="1" kern="1200" dirty="0"/>
            <a:t>Instructional Technologies</a:t>
          </a:r>
          <a:endParaRPr lang="en-US" sz="500" kern="1200" dirty="0"/>
        </a:p>
      </dsp:txBody>
      <dsp:txXfrm>
        <a:off x="5661" y="6733"/>
        <a:ext cx="9589874" cy="104649"/>
      </dsp:txXfrm>
    </dsp:sp>
    <dsp:sp modelId="{BB762BA6-B9B5-497C-A2F8-AEF2AE7B08D3}">
      <dsp:nvSpPr>
        <dsp:cNvPr id="0" name=""/>
        <dsp:cNvSpPr/>
      </dsp:nvSpPr>
      <dsp:spPr>
        <a:xfrm>
          <a:off x="0" y="117044"/>
          <a:ext cx="9601196" cy="3200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38" tIns="44450" rIns="248920" bIns="44450" numCol="1" spcCol="1270" anchor="t" anchorCtr="0">
          <a:noAutofit/>
        </a:bodyPr>
        <a:lstStyle/>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Learning Management System</a:t>
          </a:r>
        </a:p>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Forum Management System</a:t>
          </a:r>
        </a:p>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Quiz Maker</a:t>
          </a:r>
        </a:p>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Camtasia</a:t>
          </a:r>
        </a:p>
        <a:p>
          <a:pPr marL="285750" lvl="1" indent="-285750" algn="l" defTabSz="1555750">
            <a:lnSpc>
              <a:spcPct val="90000"/>
            </a:lnSpc>
            <a:spcBef>
              <a:spcPct val="0"/>
            </a:spcBef>
            <a:spcAft>
              <a:spcPct val="20000"/>
            </a:spcAft>
            <a:buChar char="•"/>
          </a:pPr>
          <a:r>
            <a:rPr lang="en-US" sz="3500" b="1" i="1" kern="1200" dirty="0">
              <a:solidFill>
                <a:prstClr val="black">
                  <a:hueOff val="0"/>
                  <a:satOff val="0"/>
                  <a:lumOff val="0"/>
                  <a:alphaOff val="0"/>
                </a:prstClr>
              </a:solidFill>
              <a:latin typeface="Garamond" panose="02020404030301010803"/>
              <a:ea typeface="+mn-ea"/>
              <a:cs typeface="+mn-cs"/>
            </a:rPr>
            <a:t>Microsoft WORD</a:t>
          </a:r>
        </a:p>
        <a:p>
          <a:pPr marL="228600" lvl="1" indent="0" algn="l" defTabSz="1155700">
            <a:lnSpc>
              <a:spcPct val="90000"/>
            </a:lnSpc>
            <a:spcBef>
              <a:spcPct val="0"/>
            </a:spcBef>
            <a:spcAft>
              <a:spcPct val="20000"/>
            </a:spcAft>
            <a:buChar char="•"/>
          </a:pPr>
          <a:endParaRPr lang="en-US" sz="2600" kern="1200" dirty="0"/>
        </a:p>
      </dsp:txBody>
      <dsp:txXfrm>
        <a:off x="0" y="117044"/>
        <a:ext cx="9601196" cy="320081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8021E-F003-42FA-BBA6-889326B7D182}">
      <dsp:nvSpPr>
        <dsp:cNvPr id="0" name=""/>
        <dsp:cNvSpPr/>
      </dsp:nvSpPr>
      <dsp:spPr>
        <a:xfrm>
          <a:off x="2812" y="42344"/>
          <a:ext cx="2231528" cy="1338916"/>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Necessary Resources </a:t>
          </a:r>
          <a:endParaRPr lang="en-US" sz="2300" kern="1200"/>
        </a:p>
      </dsp:txBody>
      <dsp:txXfrm>
        <a:off x="2812" y="42344"/>
        <a:ext cx="2231528" cy="1338916"/>
      </dsp:txXfrm>
    </dsp:sp>
    <dsp:sp modelId="{148CA528-C729-4391-B7A8-F8128152243F}">
      <dsp:nvSpPr>
        <dsp:cNvPr id="0" name=""/>
        <dsp:cNvSpPr/>
      </dsp:nvSpPr>
      <dsp:spPr>
        <a:xfrm>
          <a:off x="2457493" y="42344"/>
          <a:ext cx="2231528" cy="1338916"/>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Length of Course</a:t>
          </a:r>
          <a:endParaRPr lang="en-US" sz="2300" kern="1200"/>
        </a:p>
      </dsp:txBody>
      <dsp:txXfrm>
        <a:off x="2457493" y="42344"/>
        <a:ext cx="2231528" cy="1338916"/>
      </dsp:txXfrm>
    </dsp:sp>
    <dsp:sp modelId="{3559B498-3E06-4D91-922E-A377162B09F6}">
      <dsp:nvSpPr>
        <dsp:cNvPr id="0" name=""/>
        <dsp:cNvSpPr/>
      </dsp:nvSpPr>
      <dsp:spPr>
        <a:xfrm>
          <a:off x="4912174" y="42344"/>
          <a:ext cx="2231528" cy="1338916"/>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Individuals Involved </a:t>
          </a:r>
          <a:endParaRPr lang="en-US" sz="2300" kern="1200"/>
        </a:p>
      </dsp:txBody>
      <dsp:txXfrm>
        <a:off x="4912174" y="42344"/>
        <a:ext cx="2231528" cy="1338916"/>
      </dsp:txXfrm>
    </dsp:sp>
    <dsp:sp modelId="{F93A62DE-E92B-44BC-8B71-FD709A368A1E}">
      <dsp:nvSpPr>
        <dsp:cNvPr id="0" name=""/>
        <dsp:cNvSpPr/>
      </dsp:nvSpPr>
      <dsp:spPr>
        <a:xfrm>
          <a:off x="7366855" y="42344"/>
          <a:ext cx="2231528" cy="1338916"/>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Details of Plan</a:t>
          </a:r>
          <a:endParaRPr lang="en-US" sz="2300" kern="1200"/>
        </a:p>
      </dsp:txBody>
      <dsp:txXfrm>
        <a:off x="7366855" y="42344"/>
        <a:ext cx="2231528" cy="1338916"/>
      </dsp:txXfrm>
    </dsp:sp>
    <dsp:sp modelId="{D56CF275-1C16-4945-8880-BAA0083F6111}">
      <dsp:nvSpPr>
        <dsp:cNvPr id="0" name=""/>
        <dsp:cNvSpPr/>
      </dsp:nvSpPr>
      <dsp:spPr>
        <a:xfrm>
          <a:off x="1230153" y="1604413"/>
          <a:ext cx="2231528" cy="1338916"/>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Communication</a:t>
          </a:r>
          <a:endParaRPr lang="en-US" sz="2300" kern="1200"/>
        </a:p>
      </dsp:txBody>
      <dsp:txXfrm>
        <a:off x="1230153" y="1604413"/>
        <a:ext cx="2231528" cy="1338916"/>
      </dsp:txXfrm>
    </dsp:sp>
    <dsp:sp modelId="{AEBF077A-1A87-4367-B80A-BDDD9FCA6718}">
      <dsp:nvSpPr>
        <dsp:cNvPr id="0" name=""/>
        <dsp:cNvSpPr/>
      </dsp:nvSpPr>
      <dsp:spPr>
        <a:xfrm>
          <a:off x="3684834" y="1604413"/>
          <a:ext cx="2231528" cy="1338916"/>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Engagement</a:t>
          </a:r>
          <a:endParaRPr lang="en-US" sz="2300" kern="1200"/>
        </a:p>
      </dsp:txBody>
      <dsp:txXfrm>
        <a:off x="3684834" y="1604413"/>
        <a:ext cx="2231528" cy="1338916"/>
      </dsp:txXfrm>
    </dsp:sp>
    <dsp:sp modelId="{FA195F39-BD4D-4546-9AF1-A8E7ED624F87}">
      <dsp:nvSpPr>
        <dsp:cNvPr id="0" name=""/>
        <dsp:cNvSpPr/>
      </dsp:nvSpPr>
      <dsp:spPr>
        <a:xfrm>
          <a:off x="6139515" y="1604413"/>
          <a:ext cx="2231528" cy="1338916"/>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1" kern="1200"/>
            <a:t>Formative Assessments</a:t>
          </a:r>
          <a:endParaRPr lang="en-US" sz="2300" kern="1200"/>
        </a:p>
      </dsp:txBody>
      <dsp:txXfrm>
        <a:off x="6139515" y="1604413"/>
        <a:ext cx="2231528" cy="133891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8BF69-6FD1-406F-9C37-AE5714D8D3C9}" type="datetimeFigureOut">
              <a:rPr lang="en-US" smtClean="0"/>
              <a:t>6/13/2023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8CAD3F-735D-4A91-B5A4-563B7873D4F3}" type="slidenum">
              <a:rPr lang="en-US" smtClean="0"/>
              <a:t>‹#›</a:t>
            </a:fld>
            <a:endParaRPr lang="en-US"/>
          </a:p>
        </p:txBody>
      </p:sp>
    </p:spTree>
    <p:extLst>
      <p:ext uri="{BB962C8B-B14F-4D97-AF65-F5344CB8AC3E}">
        <p14:creationId xmlns:p14="http://schemas.microsoft.com/office/powerpoint/2010/main" val="2620283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Lifelong learners who strive to master the written English language must learn how to stand on the shoulders of giants. The shoulders of those past authors whose writings have influenced and inspired the modern world will be a great platform to stand on. This course will detail the climb up on that platform.</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Albert Bandura, a pioneer in the psychology of learning, proposed the social leaning theory which contends that learning occurs from observing other members of society (Bandura, 2020). When learners examine other people’s behavior, they learn to emulate that behavior to develop their own behavior based on their observation. This course intends to apply Bandura’s insight to learners who strive to improve their creative and academic writing skills. After a series of lessons concerning intermediate English grammar, famous writings from famous authors will be deconstructed and observed for style, form, and flow. The learners will emulate the style of those past writers to learn and develop their one personal writing styles. In essence, the learners will learn how to stand on the shoulders of famous past authors</a:t>
            </a:r>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a:t>
            </a:fld>
            <a:endParaRPr lang="en-US"/>
          </a:p>
        </p:txBody>
      </p:sp>
    </p:spTree>
    <p:extLst>
      <p:ext uri="{BB962C8B-B14F-4D97-AF65-F5344CB8AC3E}">
        <p14:creationId xmlns:p14="http://schemas.microsoft.com/office/powerpoint/2010/main" val="1368083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This course will rely on several online and desktop technologies including the following: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WordPress Learning Management System such as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LearnPress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ThimPress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n.d.)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WordPress Forum Management System such as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WPForo</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wpForo</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2023)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WordPress Quiz Plugin such as Quiz Maker (WordPress Quiz Maker Plugin, 2023)</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Screen Recording Software such as Camtasia (Camtasia, n.d.).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 word processor software such as Microsoft WORD (Microsoft Word, 2023).</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10</a:t>
            </a:fld>
            <a:endParaRPr lang="en-US"/>
          </a:p>
        </p:txBody>
      </p:sp>
    </p:spTree>
    <p:extLst>
      <p:ext uri="{BB962C8B-B14F-4D97-AF65-F5344CB8AC3E}">
        <p14:creationId xmlns:p14="http://schemas.microsoft.com/office/powerpoint/2010/main" val="2355326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800" b="1" i="1" kern="100" dirty="0">
                <a:effectLst/>
                <a:latin typeface="Times New Roman" panose="02020603050405020304" pitchFamily="18" charset="0"/>
                <a:ea typeface="Calibri" panose="020F0502020204030204" pitchFamily="34" charset="0"/>
                <a:cs typeface="Times New Roman" panose="02020603050405020304" pitchFamily="18" charset="0"/>
              </a:rPr>
              <a:t>Necessary Resources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who take this course will need to register for this course and the forum in order to actively participate. In addition, the learners will need a word processor such as Microsoft WORD or another word processor that can convert written assignments to a pdf for evaluation purposes.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78CAD3F-735D-4A91-B5A4-563B7873D4F3}" type="slidenum">
              <a:rPr lang="en-US" smtClean="0"/>
              <a:t>11</a:t>
            </a:fld>
            <a:endParaRPr lang="en-US"/>
          </a:p>
        </p:txBody>
      </p:sp>
    </p:spTree>
    <p:extLst>
      <p:ext uri="{BB962C8B-B14F-4D97-AF65-F5344CB8AC3E}">
        <p14:creationId xmlns:p14="http://schemas.microsoft.com/office/powerpoint/2010/main" val="3056413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Length of Course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This course should be completed in 5 weeks. The first three weeks will be dedicated to understanding the elements of a sentence. The next week will be dedicated to deconstructing text from other authors whose works are in the public domain. The final week will be focused on revising the deconstructed text to produce a more concise and up-to-date version of the text. (Note: Although the authors of the past are great writers and thinkers, their writings were produced without the benefits of current technology).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78CAD3F-735D-4A91-B5A4-563B7873D4F3}" type="slidenum">
              <a:rPr lang="en-US" smtClean="0"/>
              <a:t>12</a:t>
            </a:fld>
            <a:endParaRPr lang="en-US"/>
          </a:p>
        </p:txBody>
      </p:sp>
    </p:spTree>
    <p:extLst>
      <p:ext uri="{BB962C8B-B14F-4D97-AF65-F5344CB8AC3E}">
        <p14:creationId xmlns:p14="http://schemas.microsoft.com/office/powerpoint/2010/main" val="2143708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Individuals Involved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implementation of this course will involve the facilitator, the quiz maker, the video instructor, the evaluator, and the lifelong learners who thrive in the content of this course and are willing to share their understanding of the course material with other learners in the forum accompanying the course.</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13</a:t>
            </a:fld>
            <a:endParaRPr lang="en-US"/>
          </a:p>
        </p:txBody>
      </p:sp>
    </p:spTree>
    <p:extLst>
      <p:ext uri="{BB962C8B-B14F-4D97-AF65-F5344CB8AC3E}">
        <p14:creationId xmlns:p14="http://schemas.microsoft.com/office/powerpoint/2010/main" val="665071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Details of Plan</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first lesson will present the concept of the subject and conjugated verbs. This lesson will present the analogy of the clause as an act in a play where the action of the act is the verb, and the actor of the act is the subject of the clause. The next lesson will discuss the various types of phrases and their relationship to the elements they modify. The modifying phrases are analogous to stage prompts in the act that add more meaning to either the actor (the subject) or the action (the verb).</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next lesson will focus on the entire subject/predicate pair defining the subject as the actor and all the modifying phrases, and the predicate as the action and its modifying phrases.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Before examining the various types of subordinate clauses, the learners will review the concept of pronoun/antecedent agreement. This lesson will cover the relative pronouns that form the basis of the adjective clause. Afterwards, the learners will examine the subordinating conjunctions and their relationship to the adverbial clause.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various types of clauses will be the topics of the next three lessons. These lessons will include: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adverbial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adjective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noun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These lessons will begin the deconstruction process with simply constructed complex sentences with a single subordinate clause and a main clause.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After examining the elements of the clause, a discussion on a set of guidelines for deconstructing a sentence into its elements and analyzing the elements as they relate to the sentence.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Next, video recordings of complex and compound/complex sentences taken from real life, public domain sources will be deconstructed and analyzed according to the guidelines.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Communication</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learners and facilitators will communicate through an online forum. This forum provides the functionality to send and receive private messages in addition to posting any other questions and comments related to the lessons or the topic of Written English.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Engagement</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Video lessons with screen recordings will be provided throughout the course demonstrating the deconstruction of complex sentences. These videos will end with a call-to-action to join the forum where the learners and the facilitators can discuss the topic of the lesson.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Formative Assessments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 Each lesson will present a semi-final quiz that can only be taken once. This semi-final quiz will be similar to practice quizzes that allow the learners to retake over.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The final assessment will be a written assignment.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14</a:t>
            </a:fld>
            <a:endParaRPr lang="en-US"/>
          </a:p>
        </p:txBody>
      </p:sp>
    </p:spTree>
    <p:extLst>
      <p:ext uri="{BB962C8B-B14F-4D97-AF65-F5344CB8AC3E}">
        <p14:creationId xmlns:p14="http://schemas.microsoft.com/office/powerpoint/2010/main" val="2873483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800" b="1" i="1" kern="100" dirty="0">
                <a:effectLst/>
                <a:latin typeface="Times New Roman" panose="02020603050405020304" pitchFamily="18" charset="0"/>
                <a:ea typeface="Calibri" panose="020F0502020204030204" pitchFamily="34" charset="0"/>
                <a:cs typeface="Times New Roman" panose="02020603050405020304" pitchFamily="18" charset="0"/>
              </a:rPr>
              <a:t>Engagement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Video lessons with screen recordings will be provided throughout the course demonstrating the deconstruction of complex sentences. These videos will end with a call-to-action to join the forum where the learners and the facilitators can discuss the topic of the lesson.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15</a:t>
            </a:fld>
            <a:endParaRPr lang="en-US"/>
          </a:p>
        </p:txBody>
      </p:sp>
    </p:spTree>
    <p:extLst>
      <p:ext uri="{BB962C8B-B14F-4D97-AF65-F5344CB8AC3E}">
        <p14:creationId xmlns:p14="http://schemas.microsoft.com/office/powerpoint/2010/main" val="1475878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0"/>
              </a:spcAft>
            </a:pPr>
            <a:r>
              <a:rPr lang="en-US" sz="1800" b="1" i="1" kern="100" dirty="0">
                <a:effectLst/>
                <a:latin typeface="Times New Roman" panose="02020603050405020304" pitchFamily="18" charset="0"/>
                <a:ea typeface="Calibri" panose="020F0502020204030204" pitchFamily="34" charset="0"/>
                <a:cs typeface="Times New Roman" panose="02020603050405020304" pitchFamily="18" charset="0"/>
              </a:rPr>
              <a:t>Formative Assessments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Each lesson will present a semi-final quiz that can only be taken once. This semi-final quiz will be similar to practice quizzes that allow the learners to retake over.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final assessment will be a written assignment.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16</a:t>
            </a:fld>
            <a:endParaRPr lang="en-US"/>
          </a:p>
        </p:txBody>
      </p:sp>
    </p:spTree>
    <p:extLst>
      <p:ext uri="{BB962C8B-B14F-4D97-AF65-F5344CB8AC3E}">
        <p14:creationId xmlns:p14="http://schemas.microsoft.com/office/powerpoint/2010/main" val="2075943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scores on the semi-final quizzes and the final quiz will be a major part be used to determine whether the learner has gained the skills to pass the course. An average of 80% or higher on all the quizzes will indicate success. The learners will also demonstrate their skills by revising the written text they submitted at the beginning of the course. Feedback in the form of comments to their submitted WORD document will be added to the document. The learners will be able to evaluate their own revisions based on this feedback.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17</a:t>
            </a:fld>
            <a:endParaRPr lang="en-US"/>
          </a:p>
        </p:txBody>
      </p:sp>
    </p:spTree>
    <p:extLst>
      <p:ext uri="{BB962C8B-B14F-4D97-AF65-F5344CB8AC3E}">
        <p14:creationId xmlns:p14="http://schemas.microsoft.com/office/powerpoint/2010/main" val="2356304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The Kirkpatrick Model of evaluation will provide an objective way of determining the effective of the course. Polls based on this logic will be created throughout the forum topics. </a:t>
            </a:r>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18</a:t>
            </a:fld>
            <a:endParaRPr lang="en-US"/>
          </a:p>
        </p:txBody>
      </p:sp>
    </p:spTree>
    <p:extLst>
      <p:ext uri="{BB962C8B-B14F-4D97-AF65-F5344CB8AC3E}">
        <p14:creationId xmlns:p14="http://schemas.microsoft.com/office/powerpoint/2010/main" val="3453760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In part I of this presentation, I will describe the course, who the learners are, the length of the curse and its overall goals.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2</a:t>
            </a:fld>
            <a:endParaRPr lang="en-US"/>
          </a:p>
        </p:txBody>
      </p:sp>
    </p:spTree>
    <p:extLst>
      <p:ext uri="{BB962C8B-B14F-4D97-AF65-F5344CB8AC3E}">
        <p14:creationId xmlns:p14="http://schemas.microsoft.com/office/powerpoint/2010/main" val="1814954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This course will examine the complex English sentence structure by deconstructing sentences into their elements and analyzing how those elements work together to perform a function.  That function will be to express a complete thought. However, if the sentence is not adequately constructed, then the thought will not be clear. Furthermore, long, awkward sentences may fail to adequately convey the message, especially if the readers put forth little effort to understand the awkward sentence. If, on the other hand, the elements were rearranged in a manner to make the writings flow with eloquence and style, then the readers will be more informed, entertained and enlightened by the message of the sentence.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This course proposes a procedure of deconstructing a sentence (From the first capitalized word to the period ending the sentence) into its elements (i.e., clauses and phrases). The elements are then examined to determine their relationship with the other elements of the sentence. The learners will then be able to understand the complete meaning of the sentence and determine whether the sentence should be revised for improved for clarity and flow based on a set of principles.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3</a:t>
            </a:fld>
            <a:endParaRPr lang="en-US"/>
          </a:p>
        </p:txBody>
      </p:sp>
    </p:spTree>
    <p:extLst>
      <p:ext uri="{BB962C8B-B14F-4D97-AF65-F5344CB8AC3E}">
        <p14:creationId xmlns:p14="http://schemas.microsoft.com/office/powerpoint/2010/main" val="3049172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This course is designed for learners who read and write the English language and want to improve their comprehension of complex text and recognize the different ways the clauses and phrases of a sentence can impact the meaning of the message. Both native and intermediate non-native English learners will benefit from the content of this course. Since this course covers intermediate written English, it will focus on the clauses and phrases of an English sentence rather than on vocabulary or words of the language.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should have a basic understanding of the English grammar. In addition, the learners must have a strong appreciation for the written English language. Learners who love English literature will especially enjoy this course since it examines writings from famous authors of English literature.  The writings of Henry David Thoreau, Frederick Douglass, and Thomas Paine will be used as example text to analyze and gain insight into their writing styles. Learners who wish to appreciate the eloquence and wisdom of these authors will especially enjoy this course.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4</a:t>
            </a:fld>
            <a:endParaRPr lang="en-US"/>
          </a:p>
        </p:txBody>
      </p:sp>
    </p:spTree>
    <p:extLst>
      <p:ext uri="{BB962C8B-B14F-4D97-AF65-F5344CB8AC3E}">
        <p14:creationId xmlns:p14="http://schemas.microsoft.com/office/powerpoint/2010/main" val="3151858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This course should be completed in 5 weeks. However, the lessons practiced in this course will always benefit lifelong learners.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At the end of this course, the learners will be ready to understand how to deconstruct, analyze, and reconstruct the paragraph.</a:t>
            </a:r>
          </a:p>
        </p:txBody>
      </p:sp>
      <p:sp>
        <p:nvSpPr>
          <p:cNvPr id="4" name="Slide Number Placeholder 3"/>
          <p:cNvSpPr>
            <a:spLocks noGrp="1"/>
          </p:cNvSpPr>
          <p:nvPr>
            <p:ph type="sldNum" sz="quarter" idx="5"/>
          </p:nvPr>
        </p:nvSpPr>
        <p:spPr/>
        <p:txBody>
          <a:bodyPr/>
          <a:lstStyle/>
          <a:p>
            <a:fld id="{D78CAD3F-735D-4A91-B5A4-563B7873D4F3}" type="slidenum">
              <a:rPr lang="en-US" smtClean="0"/>
              <a:t>5</a:t>
            </a:fld>
            <a:endParaRPr lang="en-US"/>
          </a:p>
        </p:txBody>
      </p:sp>
    </p:spTree>
    <p:extLst>
      <p:ext uri="{BB962C8B-B14F-4D97-AF65-F5344CB8AC3E}">
        <p14:creationId xmlns:p14="http://schemas.microsoft.com/office/powerpoint/2010/main" val="3400936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200000"/>
              </a:lnSpc>
              <a:spcBef>
                <a:spcPts val="0"/>
              </a:spcBef>
              <a:spcAft>
                <a:spcPts val="0"/>
              </a:spcAft>
              <a:buFontTx/>
              <a:buNone/>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will be able to deconstruct an English sentence into its elements and understand how those elements work together to complete the thought of the sentence.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200000"/>
              </a:lnSpc>
              <a:spcBef>
                <a:spcPts val="0"/>
              </a:spcBef>
              <a:spcAft>
                <a:spcPts val="0"/>
              </a:spcAft>
              <a:buFontTx/>
              <a:buNone/>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will gain the skillset to analyze the elements of the sentence to determine whether the sentence contains any dangling modifiers, sentence fragments, run-ons, comma splices or any other vague or awkward constructions.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200000"/>
              </a:lnSpc>
              <a:spcBef>
                <a:spcPts val="0"/>
              </a:spcBef>
              <a:spcAft>
                <a:spcPts val="0"/>
              </a:spcAft>
              <a:buFontTx/>
              <a:buNone/>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will gain the skillset to reconstruct a deconstructed sentence according to a set of principles for improved writing.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200000"/>
              </a:lnSpc>
              <a:spcBef>
                <a:spcPts val="0"/>
              </a:spcBef>
              <a:spcAft>
                <a:spcPts val="0"/>
              </a:spcAft>
              <a:buFontTx/>
              <a:buNone/>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learners will appreciate and emulate the writing styles of the great authors of the the past whose writings will live forever.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6</a:t>
            </a:fld>
            <a:endParaRPr lang="en-US"/>
          </a:p>
        </p:txBody>
      </p:sp>
    </p:spTree>
    <p:extLst>
      <p:ext uri="{BB962C8B-B14F-4D97-AF65-F5344CB8AC3E}">
        <p14:creationId xmlns:p14="http://schemas.microsoft.com/office/powerpoint/2010/main" val="3042910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II of this presentation will cover the goals and objectives in detail, the instructional strategies and instructional technologies,</a:t>
            </a:r>
          </a:p>
        </p:txBody>
      </p:sp>
      <p:sp>
        <p:nvSpPr>
          <p:cNvPr id="4" name="Slide Number Placeholder 3"/>
          <p:cNvSpPr>
            <a:spLocks noGrp="1"/>
          </p:cNvSpPr>
          <p:nvPr>
            <p:ph type="sldNum" sz="quarter" idx="5"/>
          </p:nvPr>
        </p:nvSpPr>
        <p:spPr/>
        <p:txBody>
          <a:bodyPr/>
          <a:lstStyle/>
          <a:p>
            <a:fld id="{D78CAD3F-735D-4A91-B5A4-563B7873D4F3}" type="slidenum">
              <a:rPr lang="en-US" smtClean="0"/>
              <a:t>7</a:t>
            </a:fld>
            <a:endParaRPr lang="en-US"/>
          </a:p>
        </p:txBody>
      </p:sp>
    </p:spTree>
    <p:extLst>
      <p:ext uri="{BB962C8B-B14F-4D97-AF65-F5344CB8AC3E}">
        <p14:creationId xmlns:p14="http://schemas.microsoft.com/office/powerpoint/2010/main" val="1265469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This course will apply written lessons with examples and explanations of more advanced grammar topics. The lessons include: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Subject/Verb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Prepositional Phrases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Adverbial Prepositional Phrase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Adjective Prepositional phrases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Infinitive Phrases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Participle Phrases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Present participle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mj-lt"/>
              <a:buAutoNum type="alpha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Past participle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Subject/Predicate Pair</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Pronoun/Antecedent Agreement</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Subordinating Conjunctions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i="1" kern="100" dirty="0">
                <a:effectLst/>
                <a:latin typeface="Times New Roman" panose="02020603050405020304" pitchFamily="18" charset="0"/>
                <a:ea typeface="Calibri" panose="020F0502020204030204" pitchFamily="34" charset="0"/>
                <a:cs typeface="Times New Roman" panose="02020603050405020304" pitchFamily="18" charset="0"/>
              </a:rPr>
              <a:t>Clauses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200000"/>
              </a:lnSpc>
              <a:spcBef>
                <a:spcPts val="0"/>
              </a:spcBef>
              <a:spcAft>
                <a:spcPts val="0"/>
              </a:spcAft>
              <a:buFont typeface="+mj-lt"/>
              <a:buAutoNum type="roman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Adverbial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200000"/>
              </a:lnSpc>
              <a:spcBef>
                <a:spcPts val="0"/>
              </a:spcBef>
              <a:spcAft>
                <a:spcPts val="0"/>
              </a:spcAft>
              <a:buFont typeface="+mj-lt"/>
              <a:buAutoNum type="roman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Adjective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200000"/>
              </a:lnSpc>
              <a:spcBef>
                <a:spcPts val="0"/>
              </a:spcBef>
              <a:spcAft>
                <a:spcPts val="0"/>
              </a:spcAft>
              <a:buFont typeface="+mj-lt"/>
              <a:buAutoNum type="romanLcPeriod"/>
            </a:pPr>
            <a:r>
              <a:rPr lang="en-US" sz="1200" kern="100" dirty="0">
                <a:effectLst/>
                <a:latin typeface="Times New Roman" panose="02020603050405020304" pitchFamily="18" charset="0"/>
                <a:ea typeface="Calibri" panose="020F0502020204030204" pitchFamily="34" charset="0"/>
                <a:cs typeface="Times New Roman" panose="02020603050405020304" pitchFamily="18" charset="0"/>
              </a:rPr>
              <a:t>Noun Clause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mj-lt"/>
              <a:buAutoNum type="arabicPeriod"/>
            </a:pPr>
            <a:r>
              <a:rPr lang="en-US" sz="1200" b="1" i="1" kern="100" dirty="0">
                <a:effectLst/>
                <a:latin typeface="Times New Roman" panose="02020603050405020304" pitchFamily="18" charset="0"/>
                <a:ea typeface="Calibri" panose="020F0502020204030204" pitchFamily="34" charset="0"/>
                <a:cs typeface="Times New Roman" panose="02020603050405020304" pitchFamily="18" charset="0"/>
              </a:rPr>
              <a:t>Video Lectures demonstrating the Deconstruction, Analysis, and Reconstruction of Writings from Famous Authors.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78CAD3F-735D-4A91-B5A4-563B7873D4F3}" type="slidenum">
              <a:rPr lang="en-US" smtClean="0"/>
              <a:t>8</a:t>
            </a:fld>
            <a:endParaRPr lang="en-US"/>
          </a:p>
        </p:txBody>
      </p:sp>
    </p:spTree>
    <p:extLst>
      <p:ext uri="{BB962C8B-B14F-4D97-AF65-F5344CB8AC3E}">
        <p14:creationId xmlns:p14="http://schemas.microsoft.com/office/powerpoint/2010/main" val="3297018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learners will practice developing their skills with written lessons, quizzes, discussions, and video lectures. The content will employ writings from famous authors of the past. </a:t>
            </a:r>
          </a:p>
        </p:txBody>
      </p:sp>
      <p:sp>
        <p:nvSpPr>
          <p:cNvPr id="4" name="Slide Number Placeholder 3"/>
          <p:cNvSpPr>
            <a:spLocks noGrp="1"/>
          </p:cNvSpPr>
          <p:nvPr>
            <p:ph type="sldNum" sz="quarter" idx="5"/>
          </p:nvPr>
        </p:nvSpPr>
        <p:spPr/>
        <p:txBody>
          <a:bodyPr/>
          <a:lstStyle/>
          <a:p>
            <a:fld id="{D78CAD3F-735D-4A91-B5A4-563B7873D4F3}" type="slidenum">
              <a:rPr lang="en-US" smtClean="0"/>
              <a:t>9</a:t>
            </a:fld>
            <a:endParaRPr lang="en-US"/>
          </a:p>
        </p:txBody>
      </p:sp>
    </p:spTree>
    <p:extLst>
      <p:ext uri="{BB962C8B-B14F-4D97-AF65-F5344CB8AC3E}">
        <p14:creationId xmlns:p14="http://schemas.microsoft.com/office/powerpoint/2010/main" val="1389972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8288AFC6-FF71-4382-9364-D510C3CB3099}"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401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8B65A-CC6F-4317-A66C-A31B82A159AD}" type="datetimeFigureOut">
              <a:rPr lang="en-US" smtClean="0"/>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2177814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2943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2307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777143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8711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6011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7370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7992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220128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8B65A-CC6F-4317-A66C-A31B82A159AD}" type="datetimeFigureOut">
              <a:rPr lang="en-US" smtClean="0"/>
              <a:t>6/13/2023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88AFC6-FF71-4382-9364-D510C3CB3099}"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365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5B8B65A-CC6F-4317-A66C-A31B82A159AD}" type="datetimeFigureOut">
              <a:rPr lang="en-US" smtClean="0"/>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3303848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B8B65A-CC6F-4317-A66C-A31B82A159AD}" type="datetimeFigureOut">
              <a:rPr lang="en-US" smtClean="0"/>
              <a:t>6/13/2023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88AFC6-FF71-4382-9364-D510C3CB3099}"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0476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B8B65A-CC6F-4317-A66C-A31B82A159AD}" type="datetimeFigureOut">
              <a:rPr lang="en-US" smtClean="0"/>
              <a:t>6/13/2023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88AFC6-FF71-4382-9364-D510C3CB3099}"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36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B8B65A-CC6F-4317-A66C-A31B82A159AD}" type="datetimeFigureOut">
              <a:rPr lang="en-US" smtClean="0"/>
              <a:t>6/13/2023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1055426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8B65A-CC6F-4317-A66C-A31B82A159AD}" type="datetimeFigureOut">
              <a:rPr lang="en-US" smtClean="0"/>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8AFC6-FF71-4382-9364-D510C3CB3099}"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49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8B65A-CC6F-4317-A66C-A31B82A159AD}" type="datetimeFigureOut">
              <a:rPr lang="en-US" smtClean="0"/>
              <a:t>6/13/2023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88AFC6-FF71-4382-9364-D510C3CB3099}" type="slidenum">
              <a:rPr lang="en-US" smtClean="0"/>
              <a:t>‹#›</a:t>
            </a:fld>
            <a:endParaRPr lang="en-US"/>
          </a:p>
        </p:txBody>
      </p:sp>
    </p:spTree>
    <p:extLst>
      <p:ext uri="{BB962C8B-B14F-4D97-AF65-F5344CB8AC3E}">
        <p14:creationId xmlns:p14="http://schemas.microsoft.com/office/powerpoint/2010/main" val="4092206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5B8B65A-CC6F-4317-A66C-A31B82A159AD}" type="datetimeFigureOut">
              <a:rPr lang="en-US" smtClean="0"/>
              <a:t>6/13/2023</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288AFC6-FF71-4382-9364-D510C3CB3099}" type="slidenum">
              <a:rPr lang="en-US" smtClean="0"/>
              <a:t>‹#›</a:t>
            </a:fld>
            <a:endParaRPr lang="en-US"/>
          </a:p>
        </p:txBody>
      </p:sp>
    </p:spTree>
    <p:extLst>
      <p:ext uri="{BB962C8B-B14F-4D97-AF65-F5344CB8AC3E}">
        <p14:creationId xmlns:p14="http://schemas.microsoft.com/office/powerpoint/2010/main" val="104256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2.jpeg"/><Relationship Id="rId7" Type="http://schemas.openxmlformats.org/officeDocument/2006/relationships/diagramQuickStyle" Target="../diagrams/quickStyle8.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4.png"/><Relationship Id="rId9" Type="http://schemas.microsoft.com/office/2007/relationships/diagramDrawing" Target="../diagrams/drawing8.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jpeg"/><Relationship Id="rId7" Type="http://schemas.openxmlformats.org/officeDocument/2006/relationships/diagramLayout" Target="../diagrams/layout9.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Data" Target="../diagrams/data9.xml"/><Relationship Id="rId5" Type="http://schemas.openxmlformats.org/officeDocument/2006/relationships/image" Target="../media/image4.png"/><Relationship Id="rId10" Type="http://schemas.microsoft.com/office/2007/relationships/diagramDrawing" Target="../diagrams/drawing9.xml"/><Relationship Id="rId4" Type="http://schemas.openxmlformats.org/officeDocument/2006/relationships/image" Target="../media/image3.png"/><Relationship Id="rId9" Type="http://schemas.openxmlformats.org/officeDocument/2006/relationships/diagramColors" Target="../diagrams/colors9.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image" Target="../media/image3.png"/><Relationship Id="rId7" Type="http://schemas.openxmlformats.org/officeDocument/2006/relationships/diagramLayout" Target="../diagrams/layout10.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Data" Target="../diagrams/data10.xml"/><Relationship Id="rId5" Type="http://schemas.openxmlformats.org/officeDocument/2006/relationships/image" Target="../media/image7.png"/><Relationship Id="rId10" Type="http://schemas.microsoft.com/office/2007/relationships/diagramDrawing" Target="../diagrams/drawing10.xml"/><Relationship Id="rId4" Type="http://schemas.openxmlformats.org/officeDocument/2006/relationships/image" Target="../media/image4.png"/><Relationship Id="rId9" Type="http://schemas.openxmlformats.org/officeDocument/2006/relationships/diagramColors" Target="../diagrams/colors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image" Target="../media/image3.png"/><Relationship Id="rId7" Type="http://schemas.openxmlformats.org/officeDocument/2006/relationships/diagramLayout" Target="../diagrams/layout1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Data" Target="../diagrams/data14.xml"/><Relationship Id="rId5" Type="http://schemas.openxmlformats.org/officeDocument/2006/relationships/image" Target="../media/image7.png"/><Relationship Id="rId10" Type="http://schemas.microsoft.com/office/2007/relationships/diagramDrawing" Target="../diagrams/drawing14.xml"/><Relationship Id="rId4" Type="http://schemas.openxmlformats.org/officeDocument/2006/relationships/image" Target="../media/image4.png"/><Relationship Id="rId9" Type="http://schemas.openxmlformats.org/officeDocument/2006/relationships/diagramColors" Target="../diagrams/colors14.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8.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15.xml"/><Relationship Id="rId3" Type="http://schemas.openxmlformats.org/officeDocument/2006/relationships/image" Target="../media/image2.jpeg"/><Relationship Id="rId7" Type="http://schemas.openxmlformats.org/officeDocument/2006/relationships/diagramLayout" Target="../diagrams/layout15.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Data" Target="../diagrams/data15.xml"/><Relationship Id="rId5" Type="http://schemas.openxmlformats.org/officeDocument/2006/relationships/image" Target="../media/image4.png"/><Relationship Id="rId10" Type="http://schemas.microsoft.com/office/2007/relationships/diagramDrawing" Target="../diagrams/drawing15.xml"/><Relationship Id="rId4" Type="http://schemas.openxmlformats.org/officeDocument/2006/relationships/image" Target="../media/image3.png"/><Relationship Id="rId9" Type="http://schemas.openxmlformats.org/officeDocument/2006/relationships/diagramColors" Target="../diagrams/colors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7.png"/><Relationship Id="rId10" Type="http://schemas.microsoft.com/office/2007/relationships/diagramDrawing" Target="../diagrams/drawing1.xml"/><Relationship Id="rId4" Type="http://schemas.openxmlformats.org/officeDocument/2006/relationships/image" Target="../media/image4.png"/><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3.png"/><Relationship Id="rId7" Type="http://schemas.openxmlformats.org/officeDocument/2006/relationships/diagramLayout" Target="../diagrams/layout5.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Data" Target="../diagrams/data5.xml"/><Relationship Id="rId5" Type="http://schemas.openxmlformats.org/officeDocument/2006/relationships/image" Target="../media/image7.png"/><Relationship Id="rId10" Type="http://schemas.microsoft.com/office/2007/relationships/diagramDrawing" Target="../diagrams/drawing5.xml"/><Relationship Id="rId4" Type="http://schemas.openxmlformats.org/officeDocument/2006/relationships/image" Target="../media/image4.png"/><Relationship Id="rId9" Type="http://schemas.openxmlformats.org/officeDocument/2006/relationships/diagramColors" Target="../diagrams/colors5.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jpeg"/><Relationship Id="rId7" Type="http://schemas.openxmlformats.org/officeDocument/2006/relationships/diagramQuickStyle" Target="../diagrams/quickStyle6.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4.png"/><Relationship Id="rId9" Type="http://schemas.microsoft.com/office/2007/relationships/diagramDrawing" Target="../diagrams/drawing6.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jpeg"/><Relationship Id="rId7" Type="http://schemas.openxmlformats.org/officeDocument/2006/relationships/diagramQuickStyle" Target="../diagrams/quickStyle7.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4.png"/><Relationship Id="rId9" Type="http://schemas.microsoft.com/office/2007/relationships/diagramDrawing" Target="../diagrams/drawin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A129E-82EC-33C9-2E7D-1F11CC776313}"/>
              </a:ext>
            </a:extLst>
          </p:cNvPr>
          <p:cNvSpPr>
            <a:spLocks noGrp="1"/>
          </p:cNvSpPr>
          <p:nvPr>
            <p:ph type="ctrTitle"/>
          </p:nvPr>
        </p:nvSpPr>
        <p:spPr/>
        <p:txBody>
          <a:bodyPr/>
          <a:lstStyle/>
          <a:p>
            <a:r>
              <a:rPr lang="en-US" dirty="0"/>
              <a:t>Complex English Syntax</a:t>
            </a:r>
          </a:p>
        </p:txBody>
      </p:sp>
      <p:sp>
        <p:nvSpPr>
          <p:cNvPr id="3" name="Subtitle 2">
            <a:extLst>
              <a:ext uri="{FF2B5EF4-FFF2-40B4-BE49-F238E27FC236}">
                <a16:creationId xmlns:a16="http://schemas.microsoft.com/office/drawing/2014/main" id="{A87C7E80-7173-8124-BA65-16F5594CF8AD}"/>
              </a:ext>
            </a:extLst>
          </p:cNvPr>
          <p:cNvSpPr>
            <a:spLocks noGrp="1"/>
          </p:cNvSpPr>
          <p:nvPr>
            <p:ph type="subTitle" idx="1"/>
          </p:nvPr>
        </p:nvSpPr>
        <p:spPr/>
        <p:txBody>
          <a:bodyPr>
            <a:normAutofit fontScale="47500" lnSpcReduction="20000"/>
          </a:bodyPr>
          <a:lstStyle/>
          <a:p>
            <a:pPr marL="0" marR="0" algn="ctr">
              <a:lnSpc>
                <a:spcPct val="20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Derreck Sunderland</a:t>
            </a:r>
          </a:p>
          <a:p>
            <a:pPr marL="0" marR="0" algn="ctr">
              <a:lnSpc>
                <a:spcPct val="20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University of Phoenix</a:t>
            </a:r>
          </a:p>
          <a:p>
            <a:pPr marL="0" marR="0" algn="ctr">
              <a:lnSpc>
                <a:spcPct val="20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CUR/516 Curriculum Theory and Instructional Design</a:t>
            </a:r>
          </a:p>
          <a:p>
            <a:pPr marL="0" marR="0" algn="ctr">
              <a:lnSpc>
                <a:spcPct val="20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June 12, 2023</a:t>
            </a:r>
          </a:p>
          <a:p>
            <a:r>
              <a:rPr lang="en-US" sz="1800" b="1" dirty="0">
                <a:effectLst/>
                <a:latin typeface="Times New Roman" panose="02020603050405020304" pitchFamily="18" charset="0"/>
                <a:ea typeface="Calibri" panose="020F0502020204030204" pitchFamily="34" charset="0"/>
              </a:rPr>
              <a:t>Dr.</a:t>
            </a:r>
            <a:r>
              <a:rPr lang="en-US" sz="1800" b="1" dirty="0">
                <a:latin typeface="Times New Roman" panose="02020603050405020304" pitchFamily="18" charset="0"/>
                <a:ea typeface="Calibri" panose="020F0502020204030204" pitchFamily="34" charset="0"/>
                <a:cs typeface="Times New Roman" panose="02020603050405020304" pitchFamily="18" charset="0"/>
              </a:rPr>
              <a:t> Jonathan Lewis</a:t>
            </a:r>
          </a:p>
        </p:txBody>
      </p:sp>
    </p:spTree>
    <p:extLst>
      <p:ext uri="{BB962C8B-B14F-4D97-AF65-F5344CB8AC3E}">
        <p14:creationId xmlns:p14="http://schemas.microsoft.com/office/powerpoint/2010/main" val="94111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44958B8-57B6-4B37-8A18-D54A32EC2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7E4A740-3A69-42A5-8AC0-3905D518F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solidFill>
              <a:schemeClr val="bg1"/>
            </a:solidFill>
            <a:miter lim="800000"/>
          </a:ln>
        </p:spPr>
        <p:style>
          <a:lnRef idx="1">
            <a:schemeClr val="accent1"/>
          </a:lnRef>
          <a:fillRef idx="3">
            <a:schemeClr val="accent1"/>
          </a:fillRef>
          <a:effectRef idx="2">
            <a:schemeClr val="accent1"/>
          </a:effectRef>
          <a:fontRef idx="minor">
            <a:schemeClr val="lt1"/>
          </a:fontRef>
        </p:style>
      </p:sp>
      <p:grpSp>
        <p:nvGrpSpPr>
          <p:cNvPr id="14" name="Group 13">
            <a:extLst>
              <a:ext uri="{FF2B5EF4-FFF2-40B4-BE49-F238E27FC236}">
                <a16:creationId xmlns:a16="http://schemas.microsoft.com/office/drawing/2014/main" id="{8283C010-53D7-404B-9300-DB1BAE1EAE9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28956"/>
            <a:ext cx="12234672" cy="658368"/>
            <a:chOff x="-18288" y="3128956"/>
            <a:chExt cx="12234672" cy="658368"/>
          </a:xfrm>
        </p:grpSpPr>
        <p:sp useBgFill="1">
          <p:nvSpPr>
            <p:cNvPr id="15" name="Rounded Rectangle 21">
              <a:extLst>
                <a:ext uri="{FF2B5EF4-FFF2-40B4-BE49-F238E27FC236}">
                  <a16:creationId xmlns:a16="http://schemas.microsoft.com/office/drawing/2014/main" id="{DFC03671-D6D3-4BA9-AD3E-6ADE11D07C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2303"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6" name="Picture 15">
              <a:extLst>
                <a:ext uri="{FF2B5EF4-FFF2-40B4-BE49-F238E27FC236}">
                  <a16:creationId xmlns:a16="http://schemas.microsoft.com/office/drawing/2014/main" id="{DFD51935-8C23-4BCB-987B-F5AC9E3D94C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8288" y="3154680"/>
              <a:ext cx="777240" cy="606425"/>
            </a:xfrm>
            <a:prstGeom prst="rect">
              <a:avLst/>
            </a:prstGeom>
          </p:spPr>
        </p:pic>
        <p:sp useBgFill="1">
          <p:nvSpPr>
            <p:cNvPr id="17" name="Rounded Rectangle 27">
              <a:extLst>
                <a:ext uri="{FF2B5EF4-FFF2-40B4-BE49-F238E27FC236}">
                  <a16:creationId xmlns:a16="http://schemas.microsoft.com/office/drawing/2014/main" id="{72D5A197-23EF-4751-9E72-FEB79910E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14377"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8" name="Picture 17">
              <a:extLst>
                <a:ext uri="{FF2B5EF4-FFF2-40B4-BE49-F238E27FC236}">
                  <a16:creationId xmlns:a16="http://schemas.microsoft.com/office/drawing/2014/main" id="{5DD7E4D1-EC3E-4109-9647-9E6652A92D3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flipH="1">
              <a:off x="11439144" y="3154680"/>
              <a:ext cx="777240" cy="606425"/>
            </a:xfrm>
            <a:prstGeom prst="rect">
              <a:avLst/>
            </a:prstGeom>
          </p:spPr>
        </p:pic>
      </p:grp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dirty="0">
                <a:ln w="3175" cmpd="sng">
                  <a:noFill/>
                </a:ln>
                <a:solidFill>
                  <a:schemeClr val="tx1"/>
                </a:solidFill>
                <a:latin typeface="+mj-lt"/>
                <a:ea typeface="+mj-ea"/>
                <a:cs typeface="+mj-cs"/>
              </a:rPr>
              <a:t>Part II (</a:t>
            </a:r>
            <a:r>
              <a:rPr lang="en-US" sz="4400" b="1" dirty="0" err="1">
                <a:ln w="3175" cmpd="sng">
                  <a:noFill/>
                </a:ln>
                <a:solidFill>
                  <a:schemeClr val="tx1"/>
                </a:solidFill>
                <a:latin typeface="+mj-lt"/>
                <a:ea typeface="+mj-ea"/>
                <a:cs typeface="+mj-cs"/>
              </a:rPr>
              <a:t>cont</a:t>
            </a:r>
            <a:r>
              <a:rPr lang="en-US" sz="4400" b="1" dirty="0">
                <a:ln w="3175" cmpd="sng">
                  <a:noFill/>
                </a:ln>
                <a:solidFill>
                  <a:schemeClr val="tx1"/>
                </a:solidFill>
                <a:latin typeface="+mj-lt"/>
                <a:ea typeface="+mj-ea"/>
                <a:cs typeface="+mj-cs"/>
              </a:rPr>
              <a:t>)</a:t>
            </a:r>
          </a:p>
          <a:p>
            <a:pPr algn="ctr">
              <a:spcBef>
                <a:spcPct val="0"/>
              </a:spcBef>
              <a:spcAft>
                <a:spcPts val="600"/>
              </a:spcAft>
            </a:pPr>
            <a:endParaRPr lang="en-US" sz="4400" dirty="0">
              <a:ln w="3175" cmpd="sng">
                <a:noFill/>
              </a:ln>
              <a:solidFill>
                <a:schemeClr val="tx1"/>
              </a:solidFill>
              <a:latin typeface="+mj-lt"/>
              <a:ea typeface="+mj-ea"/>
              <a:cs typeface="+mj-cs"/>
            </a:endParaRPr>
          </a:p>
        </p:txBody>
      </p:sp>
      <p:graphicFrame>
        <p:nvGraphicFramePr>
          <p:cNvPr id="5" name="TextBox 2">
            <a:extLst>
              <a:ext uri="{FF2B5EF4-FFF2-40B4-BE49-F238E27FC236}">
                <a16:creationId xmlns:a16="http://schemas.microsoft.com/office/drawing/2014/main" id="{F0277757-CA7D-86C6-C060-76C56EFB2D18}"/>
              </a:ext>
            </a:extLst>
          </p:cNvPr>
          <p:cNvGraphicFramePr/>
          <p:nvPr>
            <p:extLst>
              <p:ext uri="{D42A27DB-BD31-4B8C-83A1-F6EECF244321}">
                <p14:modId xmlns:p14="http://schemas.microsoft.com/office/powerpoint/2010/main" val="1598853913"/>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597878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51" name="Picture 50">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52" name="Rectangle 51">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53" name="Picture 52">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54" name="Picture 53">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56" name="Straight Connector 55">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grpSp>
        <p:nvGrpSpPr>
          <p:cNvPr id="58" name="Group 57">
            <a:extLst>
              <a:ext uri="{FF2B5EF4-FFF2-40B4-BE49-F238E27FC236}">
                <a16:creationId xmlns:a16="http://schemas.microsoft.com/office/drawing/2014/main" id="{E7DEDD00-5E71-418B-9C3C-9B71B01822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59" name="Picture 58">
              <a:extLst>
                <a:ext uri="{FF2B5EF4-FFF2-40B4-BE49-F238E27FC236}">
                  <a16:creationId xmlns:a16="http://schemas.microsoft.com/office/drawing/2014/main" id="{F08AA894-60A7-4A09-919E-54EF7C3EC82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60" name="Rectangle 59">
              <a:extLst>
                <a:ext uri="{FF2B5EF4-FFF2-40B4-BE49-F238E27FC236}">
                  <a16:creationId xmlns:a16="http://schemas.microsoft.com/office/drawing/2014/main" id="{44680684-9D82-4E2B-9E9A-778390DA9E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61" name="Picture 60">
              <a:extLst>
                <a:ext uri="{FF2B5EF4-FFF2-40B4-BE49-F238E27FC236}">
                  <a16:creationId xmlns:a16="http://schemas.microsoft.com/office/drawing/2014/main" id="{E28899EB-8201-46DC-A208-67136E6BA1A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62" name="Picture 61">
              <a:extLst>
                <a:ext uri="{FF2B5EF4-FFF2-40B4-BE49-F238E27FC236}">
                  <a16:creationId xmlns:a16="http://schemas.microsoft.com/office/drawing/2014/main" id="{58681DBB-DB5A-40DF-8333-C7E1C945B5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dirty="0">
                <a:ln w="3175" cmpd="sng">
                  <a:noFill/>
                </a:ln>
                <a:solidFill>
                  <a:srgbClr val="262626"/>
                </a:solidFill>
                <a:latin typeface="+mj-lt"/>
                <a:ea typeface="+mj-ea"/>
                <a:cs typeface="+mj-cs"/>
              </a:rPr>
              <a:t>Part III</a:t>
            </a:r>
          </a:p>
          <a:p>
            <a:pPr algn="ctr">
              <a:spcBef>
                <a:spcPct val="0"/>
              </a:spcBef>
              <a:spcAft>
                <a:spcPts val="600"/>
              </a:spcAft>
            </a:pPr>
            <a:endParaRPr lang="en-US" sz="4400" dirty="0">
              <a:ln w="3175" cmpd="sng">
                <a:noFill/>
              </a:ln>
              <a:solidFill>
                <a:srgbClr val="262626"/>
              </a:solidFill>
              <a:latin typeface="+mj-lt"/>
              <a:ea typeface="+mj-ea"/>
              <a:cs typeface="+mj-cs"/>
            </a:endParaRPr>
          </a:p>
        </p:txBody>
      </p:sp>
      <p:graphicFrame>
        <p:nvGraphicFramePr>
          <p:cNvPr id="5" name="TextBox 2">
            <a:extLst>
              <a:ext uri="{FF2B5EF4-FFF2-40B4-BE49-F238E27FC236}">
                <a16:creationId xmlns:a16="http://schemas.microsoft.com/office/drawing/2014/main" id="{D4CDB97C-3A2D-0C1E-8486-DE2B4FA0438D}"/>
              </a:ext>
            </a:extLst>
          </p:cNvPr>
          <p:cNvGraphicFramePr/>
          <p:nvPr>
            <p:extLst>
              <p:ext uri="{D42A27DB-BD31-4B8C-83A1-F6EECF244321}">
                <p14:modId xmlns:p14="http://schemas.microsoft.com/office/powerpoint/2010/main" val="2255111575"/>
              </p:ext>
            </p:extLst>
          </p:nvPr>
        </p:nvGraphicFramePr>
        <p:xfrm>
          <a:off x="1295401" y="2675822"/>
          <a:ext cx="9601197" cy="298567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371989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 name="Group 8">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0" name="Picture 9">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1" name="Rectangle 10">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3" name="Picture 12">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20" name="Straight Connector 14">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52BE4420-3B5F-4549-8B4A-77855B8215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75876F6-95D4-48CB-8E3E-4401A96E2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138" y="496088"/>
            <a:ext cx="3823215" cy="5883295"/>
          </a:xfrm>
          <a:prstGeom prst="rect">
            <a:avLst/>
          </a:prstGeom>
          <a:blipFill dpi="0" rotWithShape="1">
            <a:blip r:embed="rId5"/>
            <a:srcRect/>
            <a:tile tx="0" ty="0" sx="100000" sy="100000" flip="none" algn="tl"/>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B84719-90BB-4D0C-92D8-61DC5512B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3552006"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sp>
        <p:nvSpPr>
          <p:cNvPr id="2" name="TextBox 1">
            <a:extLst>
              <a:ext uri="{FF2B5EF4-FFF2-40B4-BE49-F238E27FC236}">
                <a16:creationId xmlns:a16="http://schemas.microsoft.com/office/drawing/2014/main" id="{DCA90A82-E9A5-FB11-7506-0EA3823019EA}"/>
              </a:ext>
            </a:extLst>
          </p:cNvPr>
          <p:cNvSpPr txBox="1"/>
          <p:nvPr/>
        </p:nvSpPr>
        <p:spPr>
          <a:xfrm>
            <a:off x="1055599" y="1055077"/>
            <a:ext cx="2532909" cy="479457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dirty="0">
                <a:ln w="3175" cmpd="sng">
                  <a:noFill/>
                </a:ln>
                <a:solidFill>
                  <a:srgbClr val="262626"/>
                </a:solidFill>
                <a:latin typeface="+mj-lt"/>
                <a:ea typeface="+mj-ea"/>
                <a:cs typeface="+mj-cs"/>
              </a:rPr>
              <a:t>Length of Course</a:t>
            </a:r>
          </a:p>
        </p:txBody>
      </p:sp>
      <p:sp useBgFill="1">
        <p:nvSpPr>
          <p:cNvPr id="23" name="Rectangle 22">
            <a:extLst>
              <a:ext uri="{FF2B5EF4-FFF2-40B4-BE49-F238E27FC236}">
                <a16:creationId xmlns:a16="http://schemas.microsoft.com/office/drawing/2014/main" id="{7B407EC4-5D16-4845-9840-4E28622B65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2053" y="-2"/>
            <a:ext cx="753994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TextBox 2">
            <a:extLst>
              <a:ext uri="{FF2B5EF4-FFF2-40B4-BE49-F238E27FC236}">
                <a16:creationId xmlns:a16="http://schemas.microsoft.com/office/drawing/2014/main" id="{76E4E09D-3D4E-2619-5F72-7B585A0A096A}"/>
              </a:ext>
            </a:extLst>
          </p:cNvPr>
          <p:cNvGraphicFramePr/>
          <p:nvPr>
            <p:extLst>
              <p:ext uri="{D42A27DB-BD31-4B8C-83A1-F6EECF244321}">
                <p14:modId xmlns:p14="http://schemas.microsoft.com/office/powerpoint/2010/main" val="2550718165"/>
              </p:ext>
            </p:extLst>
          </p:nvPr>
        </p:nvGraphicFramePr>
        <p:xfrm>
          <a:off x="5470072" y="804670"/>
          <a:ext cx="5914209" cy="52486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88161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A90A82-E9A5-FB11-7506-0EA3823019EA}"/>
              </a:ext>
            </a:extLst>
          </p:cNvPr>
          <p:cNvSpPr txBox="1"/>
          <p:nvPr/>
        </p:nvSpPr>
        <p:spPr>
          <a:xfrm>
            <a:off x="1569721" y="97070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dirty="0">
                <a:ln w="3175" cmpd="sng">
                  <a:noFill/>
                </a:ln>
                <a:solidFill>
                  <a:srgbClr val="262626"/>
                </a:solidFill>
                <a:latin typeface="+mj-lt"/>
                <a:ea typeface="+mj-ea"/>
                <a:cs typeface="+mj-cs"/>
              </a:rPr>
              <a:t>Individuals Involved</a:t>
            </a:r>
          </a:p>
        </p:txBody>
      </p:sp>
      <p:graphicFrame>
        <p:nvGraphicFramePr>
          <p:cNvPr id="7" name="TextBox 2">
            <a:extLst>
              <a:ext uri="{FF2B5EF4-FFF2-40B4-BE49-F238E27FC236}">
                <a16:creationId xmlns:a16="http://schemas.microsoft.com/office/drawing/2014/main" id="{E4E2204C-D512-D5FE-CCEB-A242B2351566}"/>
              </a:ext>
            </a:extLst>
          </p:cNvPr>
          <p:cNvGraphicFramePr/>
          <p:nvPr>
            <p:extLst>
              <p:ext uri="{D42A27DB-BD31-4B8C-83A1-F6EECF244321}">
                <p14:modId xmlns:p14="http://schemas.microsoft.com/office/powerpoint/2010/main" val="2830641495"/>
              </p:ext>
            </p:extLst>
          </p:nvPr>
        </p:nvGraphicFramePr>
        <p:xfrm>
          <a:off x="1295401" y="2171699"/>
          <a:ext cx="9601196" cy="4154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926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A90A82-E9A5-FB11-7506-0EA3823019EA}"/>
              </a:ext>
            </a:extLst>
          </p:cNvPr>
          <p:cNvSpPr txBox="1"/>
          <p:nvPr/>
        </p:nvSpPr>
        <p:spPr>
          <a:xfrm>
            <a:off x="1615441" y="8678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lvl="0" algn="ctr"/>
            <a:r>
              <a:rPr lang="en-US" sz="4400" b="1" i="1" dirty="0"/>
              <a:t>Course Design</a:t>
            </a:r>
            <a:endParaRPr lang="en-US" sz="4400" dirty="0"/>
          </a:p>
        </p:txBody>
      </p:sp>
      <p:graphicFrame>
        <p:nvGraphicFramePr>
          <p:cNvPr id="7" name="TextBox 2">
            <a:extLst>
              <a:ext uri="{FF2B5EF4-FFF2-40B4-BE49-F238E27FC236}">
                <a16:creationId xmlns:a16="http://schemas.microsoft.com/office/drawing/2014/main" id="{E4E2204C-D512-D5FE-CCEB-A242B2351566}"/>
              </a:ext>
            </a:extLst>
          </p:cNvPr>
          <p:cNvGraphicFramePr/>
          <p:nvPr>
            <p:extLst>
              <p:ext uri="{D42A27DB-BD31-4B8C-83A1-F6EECF244321}">
                <p14:modId xmlns:p14="http://schemas.microsoft.com/office/powerpoint/2010/main" val="3122757846"/>
              </p:ext>
            </p:extLst>
          </p:nvPr>
        </p:nvGraphicFramePr>
        <p:xfrm>
          <a:off x="1295401" y="2171699"/>
          <a:ext cx="9601196" cy="4154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61637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A90A82-E9A5-FB11-7506-0EA3823019EA}"/>
              </a:ext>
            </a:extLst>
          </p:cNvPr>
          <p:cNvSpPr txBox="1"/>
          <p:nvPr/>
        </p:nvSpPr>
        <p:spPr>
          <a:xfrm>
            <a:off x="1295401" y="7535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i="1" dirty="0">
                <a:ln w="3175" cmpd="sng">
                  <a:noFill/>
                </a:ln>
                <a:solidFill>
                  <a:srgbClr val="262626"/>
                </a:solidFill>
                <a:latin typeface="+mj-lt"/>
                <a:ea typeface="+mj-ea"/>
                <a:cs typeface="+mj-cs"/>
              </a:rPr>
              <a:t>Engagement</a:t>
            </a:r>
          </a:p>
        </p:txBody>
      </p:sp>
      <p:graphicFrame>
        <p:nvGraphicFramePr>
          <p:cNvPr id="7" name="TextBox 2">
            <a:extLst>
              <a:ext uri="{FF2B5EF4-FFF2-40B4-BE49-F238E27FC236}">
                <a16:creationId xmlns:a16="http://schemas.microsoft.com/office/drawing/2014/main" id="{E4E2204C-D512-D5FE-CCEB-A242B2351566}"/>
              </a:ext>
            </a:extLst>
          </p:cNvPr>
          <p:cNvGraphicFramePr/>
          <p:nvPr>
            <p:extLst>
              <p:ext uri="{D42A27DB-BD31-4B8C-83A1-F6EECF244321}">
                <p14:modId xmlns:p14="http://schemas.microsoft.com/office/powerpoint/2010/main" val="381648408"/>
              </p:ext>
            </p:extLst>
          </p:nvPr>
        </p:nvGraphicFramePr>
        <p:xfrm>
          <a:off x="1295401" y="2171699"/>
          <a:ext cx="9601196" cy="40833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0206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8" name="Picture 17">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9" name="Rectangle 18">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20" name="Picture 19">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21" name="Picture 20">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23" name="Straight Connector 22">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5" name="Rectangle 24">
            <a:extLst>
              <a:ext uri="{FF2B5EF4-FFF2-40B4-BE49-F238E27FC236}">
                <a16:creationId xmlns:a16="http://schemas.microsoft.com/office/drawing/2014/main" id="{52BE4420-3B5F-4549-8B4A-77855B8215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75876F6-95D4-48CB-8E3E-4401A96E2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138" y="496088"/>
            <a:ext cx="3823215" cy="5883295"/>
          </a:xfrm>
          <a:prstGeom prst="rect">
            <a:avLst/>
          </a:prstGeom>
          <a:blipFill dpi="0" rotWithShape="1">
            <a:blip r:embed="rId5"/>
            <a:srcRect/>
            <a:tile tx="0" ty="0" sx="100000" sy="100000" flip="none" algn="tl"/>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1B84719-90BB-4D0C-92D8-61DC5512B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3552006"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sp>
        <p:nvSpPr>
          <p:cNvPr id="2" name="TextBox 1">
            <a:extLst>
              <a:ext uri="{FF2B5EF4-FFF2-40B4-BE49-F238E27FC236}">
                <a16:creationId xmlns:a16="http://schemas.microsoft.com/office/drawing/2014/main" id="{DCA90A82-E9A5-FB11-7506-0EA3823019EA}"/>
              </a:ext>
            </a:extLst>
          </p:cNvPr>
          <p:cNvSpPr txBox="1"/>
          <p:nvPr/>
        </p:nvSpPr>
        <p:spPr>
          <a:xfrm>
            <a:off x="761505" y="1055077"/>
            <a:ext cx="3282536" cy="479457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72"/>
              </a:spcAft>
            </a:pPr>
            <a:r>
              <a:rPr lang="en-US" sz="4400" b="1" i="1" dirty="0">
                <a:ln w="3175" cmpd="sng">
                  <a:noFill/>
                </a:ln>
                <a:solidFill>
                  <a:srgbClr val="262626"/>
                </a:solidFill>
                <a:latin typeface="+mj-lt"/>
                <a:ea typeface="+mj-ea"/>
                <a:cs typeface="+mj-cs"/>
              </a:rPr>
              <a:t>Formative Assessments</a:t>
            </a:r>
            <a:endParaRPr lang="en-US" sz="4400" dirty="0">
              <a:ln w="3175" cmpd="sng">
                <a:noFill/>
              </a:ln>
              <a:solidFill>
                <a:srgbClr val="262626"/>
              </a:solidFill>
              <a:latin typeface="+mj-lt"/>
              <a:ea typeface="+mj-ea"/>
              <a:cs typeface="+mj-cs"/>
            </a:endParaRPr>
          </a:p>
        </p:txBody>
      </p:sp>
      <p:sp useBgFill="1">
        <p:nvSpPr>
          <p:cNvPr id="31" name="Rectangle 30">
            <a:extLst>
              <a:ext uri="{FF2B5EF4-FFF2-40B4-BE49-F238E27FC236}">
                <a16:creationId xmlns:a16="http://schemas.microsoft.com/office/drawing/2014/main" id="{7B407EC4-5D16-4845-9840-4E28622B65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2053" y="-2"/>
            <a:ext cx="753994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extBox 2">
            <a:extLst>
              <a:ext uri="{FF2B5EF4-FFF2-40B4-BE49-F238E27FC236}">
                <a16:creationId xmlns:a16="http://schemas.microsoft.com/office/drawing/2014/main" id="{15624A2B-72A1-B3E1-FD66-8BB9915908FF}"/>
              </a:ext>
            </a:extLst>
          </p:cNvPr>
          <p:cNvGraphicFramePr/>
          <p:nvPr>
            <p:extLst>
              <p:ext uri="{D42A27DB-BD31-4B8C-83A1-F6EECF244321}">
                <p14:modId xmlns:p14="http://schemas.microsoft.com/office/powerpoint/2010/main" val="3918068478"/>
              </p:ext>
            </p:extLst>
          </p:nvPr>
        </p:nvGraphicFramePr>
        <p:xfrm>
          <a:off x="5470072" y="804670"/>
          <a:ext cx="5914209" cy="52486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96498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F6D81C7-B083-478E-82FE-089A8CB72E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5" name="Picture 14">
              <a:extLst>
                <a:ext uri="{FF2B5EF4-FFF2-40B4-BE49-F238E27FC236}">
                  <a16:creationId xmlns:a16="http://schemas.microsoft.com/office/drawing/2014/main" id="{8398EDA2-4889-433D-AC01-5214D79764E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6" name="Rectangle 15">
              <a:extLst>
                <a:ext uri="{FF2B5EF4-FFF2-40B4-BE49-F238E27FC236}">
                  <a16:creationId xmlns:a16="http://schemas.microsoft.com/office/drawing/2014/main" id="{0099D46A-AF52-46FD-938B-D31189460A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7" name="Picture 16">
              <a:extLst>
                <a:ext uri="{FF2B5EF4-FFF2-40B4-BE49-F238E27FC236}">
                  <a16:creationId xmlns:a16="http://schemas.microsoft.com/office/drawing/2014/main" id="{C933E919-C473-4F0E-9DBC-CC65FC9E926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36" name="Picture 17">
              <a:extLst>
                <a:ext uri="{FF2B5EF4-FFF2-40B4-BE49-F238E27FC236}">
                  <a16:creationId xmlns:a16="http://schemas.microsoft.com/office/drawing/2014/main" id="{FBBF3BDD-5C99-4FDC-BBCB-E711359D93F6}"/>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20" name="Straight Connector 19">
            <a:extLst>
              <a:ext uri="{FF2B5EF4-FFF2-40B4-BE49-F238E27FC236}">
                <a16:creationId xmlns:a16="http://schemas.microsoft.com/office/drawing/2014/main" id="{F06B54F2-CD11-4359-A7D6-DA7C76C091A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a:ln w="3175" cmpd="sng">
                  <a:noFill/>
                </a:ln>
                <a:solidFill>
                  <a:srgbClr val="262626"/>
                </a:solidFill>
                <a:latin typeface="+mj-lt"/>
                <a:ea typeface="+mj-ea"/>
                <a:cs typeface="+mj-cs"/>
              </a:rPr>
              <a:t>Part IV</a:t>
            </a:r>
          </a:p>
          <a:p>
            <a:pPr algn="ctr">
              <a:spcBef>
                <a:spcPct val="0"/>
              </a:spcBef>
              <a:spcAft>
                <a:spcPts val="600"/>
              </a:spcAft>
            </a:pPr>
            <a:endParaRPr lang="en-US" sz="4400">
              <a:ln w="3175" cmpd="sng">
                <a:noFill/>
              </a:ln>
              <a:solidFill>
                <a:srgbClr val="262626"/>
              </a:solidFill>
              <a:latin typeface="+mj-lt"/>
              <a:ea typeface="+mj-ea"/>
              <a:cs typeface="+mj-cs"/>
            </a:endParaRPr>
          </a:p>
        </p:txBody>
      </p:sp>
      <p:sp>
        <p:nvSpPr>
          <p:cNvPr id="7" name="TextBox 6">
            <a:extLst>
              <a:ext uri="{FF2B5EF4-FFF2-40B4-BE49-F238E27FC236}">
                <a16:creationId xmlns:a16="http://schemas.microsoft.com/office/drawing/2014/main" id="{A97688C1-F966-D144-4ED0-64CB60EB42F7}"/>
              </a:ext>
            </a:extLst>
          </p:cNvPr>
          <p:cNvSpPr txBox="1"/>
          <p:nvPr/>
        </p:nvSpPr>
        <p:spPr>
          <a:xfrm>
            <a:off x="1295402" y="2556932"/>
            <a:ext cx="6256866" cy="3318936"/>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t">
            <a:normAutofit/>
          </a:bodyPr>
          <a:lstStyle/>
          <a:p>
            <a:pPr algn="ctr">
              <a:spcBef>
                <a:spcPct val="20000"/>
              </a:spcBef>
              <a:spcAft>
                <a:spcPts val="600"/>
              </a:spcAft>
              <a:buClr>
                <a:schemeClr val="accent1"/>
              </a:buClr>
              <a:buSzPct val="115000"/>
              <a:buFont typeface="Arial"/>
              <a:buChar char="•"/>
            </a:pPr>
            <a:r>
              <a:rPr lang="en-US" sz="4000" b="1" dirty="0">
                <a:solidFill>
                  <a:srgbClr val="262626"/>
                </a:solidFill>
              </a:rPr>
              <a:t>Evaluation</a:t>
            </a:r>
            <a:endParaRPr lang="en-US" b="1" dirty="0">
              <a:solidFill>
                <a:srgbClr val="262626"/>
              </a:solidFill>
            </a:endParaRPr>
          </a:p>
          <a:p>
            <a:pPr>
              <a:spcBef>
                <a:spcPct val="20000"/>
              </a:spcBef>
              <a:spcAft>
                <a:spcPts val="600"/>
              </a:spcAft>
              <a:buClr>
                <a:schemeClr val="accent1"/>
              </a:buClr>
              <a:buSzPct val="115000"/>
              <a:buFont typeface="Arial"/>
              <a:buChar char="•"/>
            </a:pPr>
            <a:endParaRPr lang="en-US" dirty="0">
              <a:solidFill>
                <a:srgbClr val="262626"/>
              </a:solidFill>
            </a:endParaRPr>
          </a:p>
        </p:txBody>
      </p:sp>
      <p:pic>
        <p:nvPicPr>
          <p:cNvPr id="11" name="Graphic 10" descr="Checkmark">
            <a:extLst>
              <a:ext uri="{FF2B5EF4-FFF2-40B4-BE49-F238E27FC236}">
                <a16:creationId xmlns:a16="http://schemas.microsoft.com/office/drawing/2014/main" id="{FAFD8586-C0FB-DC34-A800-DEEB640233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85026" y="2757636"/>
            <a:ext cx="2739728" cy="2739728"/>
          </a:xfrm>
          <a:prstGeom prst="rect">
            <a:avLst/>
          </a:prstGeom>
          <a:ln w="57150" cmpd="thickThin">
            <a:solidFill>
              <a:srgbClr val="7F7F7F"/>
            </a:solidFill>
            <a:miter lim="800000"/>
          </a:ln>
        </p:spPr>
      </p:pic>
    </p:spTree>
    <p:extLst>
      <p:ext uri="{BB962C8B-B14F-4D97-AF65-F5344CB8AC3E}">
        <p14:creationId xmlns:p14="http://schemas.microsoft.com/office/powerpoint/2010/main" val="2840398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8" name="Group 10">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2" name="Picture 11">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Rectangle 12">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4" name="Picture 13">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5" name="Picture 14">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17" name="Straight Connector 16">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a:ln w="3175" cmpd="sng">
                  <a:noFill/>
                </a:ln>
                <a:solidFill>
                  <a:srgbClr val="262626"/>
                </a:solidFill>
                <a:latin typeface="+mj-lt"/>
                <a:ea typeface="+mj-ea"/>
                <a:cs typeface="+mj-cs"/>
              </a:rPr>
              <a:t>The Kirkpatrick Model of Evaluation</a:t>
            </a:r>
            <a:endParaRPr lang="en-US" sz="4400" b="1" dirty="0">
              <a:ln w="3175" cmpd="sng">
                <a:noFill/>
              </a:ln>
              <a:solidFill>
                <a:srgbClr val="262626"/>
              </a:solidFill>
              <a:latin typeface="+mj-lt"/>
              <a:ea typeface="+mj-ea"/>
              <a:cs typeface="+mj-cs"/>
            </a:endParaRPr>
          </a:p>
        </p:txBody>
      </p:sp>
      <p:graphicFrame>
        <p:nvGraphicFramePr>
          <p:cNvPr id="9" name="TextBox 4">
            <a:extLst>
              <a:ext uri="{FF2B5EF4-FFF2-40B4-BE49-F238E27FC236}">
                <a16:creationId xmlns:a16="http://schemas.microsoft.com/office/drawing/2014/main" id="{C49B0BBA-030D-731E-5949-419A0741E426}"/>
              </a:ext>
            </a:extLst>
          </p:cNvPr>
          <p:cNvGraphicFramePr/>
          <p:nvPr>
            <p:extLst>
              <p:ext uri="{D42A27DB-BD31-4B8C-83A1-F6EECF244321}">
                <p14:modId xmlns:p14="http://schemas.microsoft.com/office/powerpoint/2010/main" val="835261162"/>
              </p:ext>
            </p:extLst>
          </p:nvPr>
        </p:nvGraphicFramePr>
        <p:xfrm>
          <a:off x="1295400" y="2772384"/>
          <a:ext cx="9601197" cy="287488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18575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2BE847-628A-9AA2-8416-5C37C9E92D63}"/>
              </a:ext>
            </a:extLst>
          </p:cNvPr>
          <p:cNvSpPr>
            <a:spLocks noGrp="1"/>
          </p:cNvSpPr>
          <p:nvPr>
            <p:ph type="title"/>
          </p:nvPr>
        </p:nvSpPr>
        <p:spPr/>
        <p:txBody>
          <a:bodyPr>
            <a:normAutofit fontScale="90000"/>
          </a:bodyPr>
          <a:lstStyle/>
          <a:p>
            <a:pPr marL="0" marR="0" indent="-457200" algn="l">
              <a:lnSpc>
                <a:spcPct val="200000"/>
              </a:lnSpc>
              <a:spcBef>
                <a:spcPts val="0"/>
              </a:spcBef>
              <a:spcAft>
                <a:spcPts val="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Bandura, Albert. (2020). Gale.</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Camtasia - Start Creating Amazing Videos Today. (n.d.).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Techsmith</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https://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www.techsmith.com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/video-</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editor.html</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Microsoft Word. (2023). Microsoft. https://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www.microsoft.com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en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-us/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microsoft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-365/</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word?activetab</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tabs%3afaqheaderregion3</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ThimPress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 (n.d.). WordPress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LMS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Plugin. https://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wordpress.org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/plugins/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learnpress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WordPress Quiz Maker Plugin. (2023).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AYS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Pro Plugins, https://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ays-pro.com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wordpress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/quiz-maker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wpForo</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(2023). #1 WordPress Forum Plugin. https://</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wpforo.com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8" name="TextBox 7">
            <a:extLst>
              <a:ext uri="{FF2B5EF4-FFF2-40B4-BE49-F238E27FC236}">
                <a16:creationId xmlns:a16="http://schemas.microsoft.com/office/drawing/2014/main" id="{5C5708D5-B4C5-D486-3798-AEAEBF2C9608}"/>
              </a:ext>
            </a:extLst>
          </p:cNvPr>
          <p:cNvSpPr txBox="1"/>
          <p:nvPr/>
        </p:nvSpPr>
        <p:spPr>
          <a:xfrm>
            <a:off x="1165860" y="731520"/>
            <a:ext cx="10046970" cy="369332"/>
          </a:xfrm>
          <a:prstGeom prst="rect">
            <a:avLst/>
          </a:prstGeom>
          <a:noFill/>
        </p:spPr>
        <p:txBody>
          <a:bodyPr wrap="square" rtlCol="0">
            <a:spAutoFit/>
          </a:bodyPr>
          <a:lstStyle/>
          <a:p>
            <a:pPr algn="ct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References</a:t>
            </a:r>
            <a:endParaRPr lang="en-US" dirty="0"/>
          </a:p>
        </p:txBody>
      </p:sp>
    </p:spTree>
    <p:extLst>
      <p:ext uri="{BB962C8B-B14F-4D97-AF65-F5344CB8AC3E}">
        <p14:creationId xmlns:p14="http://schemas.microsoft.com/office/powerpoint/2010/main" val="1057689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1" name="Picture 10">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2" name="Rectangle 11">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3" name="Picture 12">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4" name="Picture 13">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16" name="Straight Connector 15">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52BE4420-3B5F-4549-8B4A-77855B8215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75876F6-95D4-48CB-8E3E-4401A96E2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138" y="496088"/>
            <a:ext cx="3823215" cy="5883295"/>
          </a:xfrm>
          <a:prstGeom prst="rect">
            <a:avLst/>
          </a:prstGeom>
          <a:blipFill dpi="0" rotWithShape="1">
            <a:blip r:embed="rId5"/>
            <a:srcRect/>
            <a:tile tx="0" ty="0" sx="100000" sy="100000" flip="none" algn="tl"/>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1B84719-90BB-4D0C-92D8-61DC5512B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3552006"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sp>
        <p:nvSpPr>
          <p:cNvPr id="3" name="TextBox 2">
            <a:extLst>
              <a:ext uri="{FF2B5EF4-FFF2-40B4-BE49-F238E27FC236}">
                <a16:creationId xmlns:a16="http://schemas.microsoft.com/office/drawing/2014/main" id="{A94ED57F-4CC8-110D-0233-35496BCEAD11}"/>
              </a:ext>
            </a:extLst>
          </p:cNvPr>
          <p:cNvSpPr txBox="1"/>
          <p:nvPr/>
        </p:nvSpPr>
        <p:spPr>
          <a:xfrm>
            <a:off x="1055599" y="1055077"/>
            <a:ext cx="2532909" cy="479457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marL="0" marR="0" algn="ctr">
              <a:spcBef>
                <a:spcPct val="0"/>
              </a:spcBef>
              <a:spcAft>
                <a:spcPts val="600"/>
              </a:spcAft>
            </a:pPr>
            <a:r>
              <a:rPr lang="en-US" sz="4400" b="1">
                <a:ln w="3175" cmpd="sng">
                  <a:noFill/>
                </a:ln>
                <a:solidFill>
                  <a:srgbClr val="262626"/>
                </a:solidFill>
                <a:latin typeface="+mj-lt"/>
                <a:ea typeface="+mj-ea"/>
                <a:cs typeface="+mj-cs"/>
              </a:rPr>
              <a:t>Part I</a:t>
            </a:r>
          </a:p>
          <a:p>
            <a:pPr algn="ctr">
              <a:spcBef>
                <a:spcPct val="0"/>
              </a:spcBef>
              <a:spcAft>
                <a:spcPts val="600"/>
              </a:spcAft>
            </a:pPr>
            <a:endParaRPr lang="en-US" sz="4400" b="1">
              <a:ln w="3175" cmpd="sng">
                <a:noFill/>
              </a:ln>
              <a:solidFill>
                <a:srgbClr val="262626"/>
              </a:solidFill>
              <a:latin typeface="+mj-lt"/>
              <a:ea typeface="+mj-ea"/>
              <a:cs typeface="+mj-cs"/>
            </a:endParaRPr>
          </a:p>
          <a:p>
            <a:pPr algn="ctr">
              <a:spcBef>
                <a:spcPct val="0"/>
              </a:spcBef>
              <a:spcAft>
                <a:spcPts val="600"/>
              </a:spcAft>
            </a:pPr>
            <a:endParaRPr lang="en-US" sz="4400">
              <a:ln w="3175" cmpd="sng">
                <a:noFill/>
              </a:ln>
              <a:solidFill>
                <a:srgbClr val="262626"/>
              </a:solidFill>
              <a:latin typeface="+mj-lt"/>
              <a:ea typeface="+mj-ea"/>
              <a:cs typeface="+mj-cs"/>
            </a:endParaRPr>
          </a:p>
        </p:txBody>
      </p:sp>
      <p:sp useBgFill="1">
        <p:nvSpPr>
          <p:cNvPr id="24" name="Rectangle 23">
            <a:extLst>
              <a:ext uri="{FF2B5EF4-FFF2-40B4-BE49-F238E27FC236}">
                <a16:creationId xmlns:a16="http://schemas.microsoft.com/office/drawing/2014/main" id="{7B407EC4-5D16-4845-9840-4E28622B65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2053" y="-2"/>
            <a:ext cx="753994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extBox 3">
            <a:extLst>
              <a:ext uri="{FF2B5EF4-FFF2-40B4-BE49-F238E27FC236}">
                <a16:creationId xmlns:a16="http://schemas.microsoft.com/office/drawing/2014/main" id="{E4F9746D-D9D0-9412-0147-B30452402446}"/>
              </a:ext>
            </a:extLst>
          </p:cNvPr>
          <p:cNvGraphicFramePr/>
          <p:nvPr>
            <p:extLst>
              <p:ext uri="{D42A27DB-BD31-4B8C-83A1-F6EECF244321}">
                <p14:modId xmlns:p14="http://schemas.microsoft.com/office/powerpoint/2010/main" val="2856204990"/>
              </p:ext>
            </p:extLst>
          </p:nvPr>
        </p:nvGraphicFramePr>
        <p:xfrm>
          <a:off x="5470072" y="804670"/>
          <a:ext cx="5914209" cy="52486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845784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0ECF-C157-E836-6AD7-BBEF3B3DD3B3}"/>
              </a:ext>
            </a:extLst>
          </p:cNvPr>
          <p:cNvSpPr>
            <a:spLocks noGrp="1"/>
          </p:cNvSpPr>
          <p:nvPr>
            <p:ph type="title"/>
          </p:nvPr>
        </p:nvSpPr>
        <p:spPr>
          <a:xfrm>
            <a:off x="1295402" y="982132"/>
            <a:ext cx="9601196" cy="1303867"/>
          </a:xfrm>
        </p:spPr>
        <p:txBody>
          <a:bodyPr>
            <a:normAutofit/>
          </a:bodyPr>
          <a:lstStyle/>
          <a:p>
            <a:r>
              <a:rPr lang="en-US" b="1">
                <a:solidFill>
                  <a:srgbClr val="262626"/>
                </a:solidFill>
              </a:rPr>
              <a:t>Description</a:t>
            </a:r>
          </a:p>
        </p:txBody>
      </p:sp>
      <p:graphicFrame>
        <p:nvGraphicFramePr>
          <p:cNvPr id="5" name="Content Placeholder 2">
            <a:extLst>
              <a:ext uri="{FF2B5EF4-FFF2-40B4-BE49-F238E27FC236}">
                <a16:creationId xmlns:a16="http://schemas.microsoft.com/office/drawing/2014/main" id="{F423850F-21AA-1EFA-A4C2-B018304E61A3}"/>
              </a:ext>
            </a:extLst>
          </p:cNvPr>
          <p:cNvGraphicFramePr>
            <a:graphicFrameLocks noGrp="1"/>
          </p:cNvGraphicFramePr>
          <p:nvPr>
            <p:ph idx="1"/>
            <p:extLst>
              <p:ext uri="{D42A27DB-BD31-4B8C-83A1-F6EECF244321}">
                <p14:modId xmlns:p14="http://schemas.microsoft.com/office/powerpoint/2010/main" val="87829651"/>
              </p:ext>
            </p:extLst>
          </p:nvPr>
        </p:nvGraphicFramePr>
        <p:xfrm>
          <a:off x="1295400" y="2772384"/>
          <a:ext cx="9601197" cy="28748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5143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0ECF-C157-E836-6AD7-BBEF3B3DD3B3}"/>
              </a:ext>
            </a:extLst>
          </p:cNvPr>
          <p:cNvSpPr>
            <a:spLocks noGrp="1"/>
          </p:cNvSpPr>
          <p:nvPr>
            <p:ph type="title"/>
          </p:nvPr>
        </p:nvSpPr>
        <p:spPr>
          <a:xfrm>
            <a:off x="1295402" y="982132"/>
            <a:ext cx="9601196" cy="1303867"/>
          </a:xfrm>
        </p:spPr>
        <p:txBody>
          <a:bodyPr>
            <a:normAutofit/>
          </a:bodyPr>
          <a:lstStyle/>
          <a:p>
            <a:r>
              <a:rPr lang="en-US" b="1" dirty="0">
                <a:solidFill>
                  <a:srgbClr val="262626"/>
                </a:solidFill>
              </a:rPr>
              <a:t>The Learners</a:t>
            </a:r>
          </a:p>
        </p:txBody>
      </p:sp>
      <p:graphicFrame>
        <p:nvGraphicFramePr>
          <p:cNvPr id="5" name="Content Placeholder 2">
            <a:extLst>
              <a:ext uri="{FF2B5EF4-FFF2-40B4-BE49-F238E27FC236}">
                <a16:creationId xmlns:a16="http://schemas.microsoft.com/office/drawing/2014/main" id="{F423850F-21AA-1EFA-A4C2-B018304E61A3}"/>
              </a:ext>
            </a:extLst>
          </p:cNvPr>
          <p:cNvGraphicFramePr>
            <a:graphicFrameLocks noGrp="1"/>
          </p:cNvGraphicFramePr>
          <p:nvPr>
            <p:ph idx="1"/>
            <p:extLst>
              <p:ext uri="{D42A27DB-BD31-4B8C-83A1-F6EECF244321}">
                <p14:modId xmlns:p14="http://schemas.microsoft.com/office/powerpoint/2010/main" val="3530673821"/>
              </p:ext>
            </p:extLst>
          </p:nvPr>
        </p:nvGraphicFramePr>
        <p:xfrm>
          <a:off x="1295400" y="2772384"/>
          <a:ext cx="9601197" cy="2874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7604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575D7A7-3C36-4508-9BC6-70A93BD3C4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934" y="0"/>
            <a:ext cx="12231160" cy="6856214"/>
            <a:chOff x="-16934" y="0"/>
            <a:chExt cx="12231160" cy="6856214"/>
          </a:xfrm>
        </p:grpSpPr>
        <p:pic>
          <p:nvPicPr>
            <p:cNvPr id="10" name="Picture 9">
              <a:extLst>
                <a:ext uri="{FF2B5EF4-FFF2-40B4-BE49-F238E27FC236}">
                  <a16:creationId xmlns:a16="http://schemas.microsoft.com/office/drawing/2014/main" id="{BC964A0D-06B7-4C16-AC9F-20ADDA8059E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1" name="Rectangle 10">
              <a:extLst>
                <a:ext uri="{FF2B5EF4-FFF2-40B4-BE49-F238E27FC236}">
                  <a16:creationId xmlns:a16="http://schemas.microsoft.com/office/drawing/2014/main" id="{F5703F5C-55DF-45CD-BC3F-3BE8F1033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2" name="Picture 11">
              <a:extLst>
                <a:ext uri="{FF2B5EF4-FFF2-40B4-BE49-F238E27FC236}">
                  <a16:creationId xmlns:a16="http://schemas.microsoft.com/office/drawing/2014/main" id="{A8C7134F-70F9-4826-A97E-9B39AEA08F5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13" name="Picture 12">
              <a:extLst>
                <a:ext uri="{FF2B5EF4-FFF2-40B4-BE49-F238E27FC236}">
                  <a16:creationId xmlns:a16="http://schemas.microsoft.com/office/drawing/2014/main" id="{39351E73-B6DD-4B56-8EE9-C16B5711C46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cxnSp>
        <p:nvCxnSpPr>
          <p:cNvPr id="15" name="Straight Connector 14">
            <a:extLst>
              <a:ext uri="{FF2B5EF4-FFF2-40B4-BE49-F238E27FC236}">
                <a16:creationId xmlns:a16="http://schemas.microsoft.com/office/drawing/2014/main" id="{AE446D0E-6531-40B7-A182-FB86024397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3D6DABB5-1FC3-4E21-AC84-4685B03C9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2616" y="1411015"/>
            <a:ext cx="7808159" cy="4103960"/>
          </a:xfrm>
          <a:prstGeom prst="rect">
            <a:avLst/>
          </a:prstGeom>
          <a:blipFill dpi="0" rotWithShape="1">
            <a:blip r:embed="rId6">
              <a:alphaModFix amt="86000"/>
              <a:duotone>
                <a:schemeClr val="bg2">
                  <a:shade val="45000"/>
                  <a:satMod val="135000"/>
                </a:schemeClr>
                <a:prstClr val="white"/>
              </a:duotone>
            </a:blip>
            <a:srcRect/>
            <a:tile tx="0" ty="0" sx="90000" sy="100000" flip="none" algn="ctr"/>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C5790B5-250E-45E6-A05D-C3D1D459B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grpSp>
        <p:nvGrpSpPr>
          <p:cNvPr id="21" name="Group 20">
            <a:extLst>
              <a:ext uri="{FF2B5EF4-FFF2-40B4-BE49-F238E27FC236}">
                <a16:creationId xmlns:a16="http://schemas.microsoft.com/office/drawing/2014/main" id="{68158C4B-1BFE-4F6D-B2C1-0066FA11935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23631"/>
            <a:ext cx="12231160" cy="659658"/>
            <a:chOff x="-16934" y="3123631"/>
            <a:chExt cx="12231160" cy="659658"/>
          </a:xfrm>
        </p:grpSpPr>
        <p:sp>
          <p:nvSpPr>
            <p:cNvPr id="22" name="Rounded Rectangle 17">
              <a:extLst>
                <a:ext uri="{FF2B5EF4-FFF2-40B4-BE49-F238E27FC236}">
                  <a16:creationId xmlns:a16="http://schemas.microsoft.com/office/drawing/2014/main" id="{4A8E3562-03A2-4AF3-89BB-B227ED3261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430976" y="3123631"/>
              <a:ext cx="45720" cy="658368"/>
            </a:xfrm>
            <a:prstGeom prst="roundRect">
              <a:avLst>
                <a:gd name="adj" fmla="val 50000"/>
              </a:avLst>
            </a:prstGeom>
            <a:solidFill>
              <a:schemeClr val="tx2">
                <a:alpha val="55000"/>
              </a:schemeClr>
            </a:solidFill>
            <a:ln w="9525">
              <a:noFill/>
            </a:ln>
            <a:effectLst>
              <a:innerShdw blurRad="114300">
                <a:prstClr val="black">
                  <a:alpha val="4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BD9DF111-5BF8-4312-BECB-94BBCF29ECC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6934" y="3145536"/>
              <a:ext cx="2478024" cy="612648"/>
            </a:xfrm>
            <a:prstGeom prst="rect">
              <a:avLst/>
            </a:prstGeom>
          </p:spPr>
        </p:pic>
        <p:sp>
          <p:nvSpPr>
            <p:cNvPr id="24" name="Rounded Rectangle 20">
              <a:extLst>
                <a:ext uri="{FF2B5EF4-FFF2-40B4-BE49-F238E27FC236}">
                  <a16:creationId xmlns:a16="http://schemas.microsoft.com/office/drawing/2014/main" id="{9EEB3A31-82B4-41D6-BEAB-3CC49BBCBE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17803" y="3124921"/>
              <a:ext cx="45720" cy="658368"/>
            </a:xfrm>
            <a:prstGeom prst="roundRect">
              <a:avLst>
                <a:gd name="adj" fmla="val 50000"/>
              </a:avLst>
            </a:prstGeom>
            <a:solidFill>
              <a:schemeClr val="tx2">
                <a:alpha val="55000"/>
              </a:schemeClr>
            </a:solidFill>
            <a:ln w="9525">
              <a:noFill/>
            </a:ln>
            <a:effectLst>
              <a:innerShdw blurRad="114300">
                <a:prstClr val="black">
                  <a:alpha val="4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28C66B30-E9F1-40DD-A809-6A1282E237D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9736202" y="3145536"/>
              <a:ext cx="2478024" cy="612648"/>
            </a:xfrm>
            <a:prstGeom prst="rect">
              <a:avLst/>
            </a:prstGeom>
          </p:spPr>
        </p:pic>
      </p:grpSp>
      <p:sp>
        <p:nvSpPr>
          <p:cNvPr id="2" name="Title 1">
            <a:extLst>
              <a:ext uri="{FF2B5EF4-FFF2-40B4-BE49-F238E27FC236}">
                <a16:creationId xmlns:a16="http://schemas.microsoft.com/office/drawing/2014/main" id="{22C80ECF-C157-E836-6AD7-BBEF3B3DD3B3}"/>
              </a:ext>
            </a:extLst>
          </p:cNvPr>
          <p:cNvSpPr>
            <a:spLocks noGrp="1"/>
          </p:cNvSpPr>
          <p:nvPr>
            <p:ph type="title"/>
          </p:nvPr>
        </p:nvSpPr>
        <p:spPr>
          <a:xfrm>
            <a:off x="2692398" y="1871131"/>
            <a:ext cx="6815669" cy="1515533"/>
          </a:xfrm>
        </p:spPr>
        <p:txBody>
          <a:bodyPr vert="horz" lIns="91440" tIns="45720" rIns="91440" bIns="45720" rtlCol="0" anchor="b">
            <a:normAutofit/>
          </a:bodyPr>
          <a:lstStyle/>
          <a:p>
            <a:r>
              <a:rPr lang="en-US" sz="5400" b="1"/>
              <a:t>Length of Course</a:t>
            </a:r>
          </a:p>
        </p:txBody>
      </p:sp>
      <p:sp>
        <p:nvSpPr>
          <p:cNvPr id="4" name="Content Placeholder 3">
            <a:extLst>
              <a:ext uri="{FF2B5EF4-FFF2-40B4-BE49-F238E27FC236}">
                <a16:creationId xmlns:a16="http://schemas.microsoft.com/office/drawing/2014/main" id="{52186497-4ABF-8BA5-FE90-5927A92BD659}"/>
              </a:ext>
            </a:extLst>
          </p:cNvPr>
          <p:cNvSpPr>
            <a:spLocks noGrp="1"/>
          </p:cNvSpPr>
          <p:nvPr>
            <p:ph idx="1"/>
          </p:nvPr>
        </p:nvSpPr>
        <p:spPr>
          <a:xfrm>
            <a:off x="2692398" y="3657597"/>
            <a:ext cx="6815669" cy="1320802"/>
          </a:xfrm>
        </p:spPr>
        <p:txBody>
          <a:bodyPr vert="horz" lIns="91440" tIns="45720" rIns="91440" bIns="45720" rtlCol="0" anchor="t">
            <a:normAutofit/>
          </a:bodyPr>
          <a:lstStyle/>
          <a:p>
            <a:pPr marL="0" indent="0" algn="ctr">
              <a:buNone/>
            </a:pPr>
            <a:r>
              <a:rPr lang="en-US" sz="2100" dirty="0">
                <a:solidFill>
                  <a:schemeClr val="tx1"/>
                </a:solidFill>
              </a:rPr>
              <a:t>Five Weeks to Life</a:t>
            </a:r>
          </a:p>
        </p:txBody>
      </p:sp>
      <p:cxnSp>
        <p:nvCxnSpPr>
          <p:cNvPr id="27" name="Straight Connector 26">
            <a:extLst>
              <a:ext uri="{FF2B5EF4-FFF2-40B4-BE49-F238E27FC236}">
                <a16:creationId xmlns:a16="http://schemas.microsoft.com/office/drawing/2014/main" id="{14319AF2-886A-4C5D-B34C-17FCB0267EE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0628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0ECF-C157-E836-6AD7-BBEF3B3DD3B3}"/>
              </a:ext>
            </a:extLst>
          </p:cNvPr>
          <p:cNvSpPr>
            <a:spLocks noGrp="1"/>
          </p:cNvSpPr>
          <p:nvPr>
            <p:ph type="title"/>
          </p:nvPr>
        </p:nvSpPr>
        <p:spPr>
          <a:xfrm>
            <a:off x="1295402" y="982132"/>
            <a:ext cx="9601196" cy="1303867"/>
          </a:xfrm>
        </p:spPr>
        <p:txBody>
          <a:bodyPr>
            <a:normAutofit/>
          </a:bodyPr>
          <a:lstStyle/>
          <a:p>
            <a:r>
              <a:rPr lang="en-US" b="1" dirty="0">
                <a:solidFill>
                  <a:srgbClr val="262626"/>
                </a:solidFill>
              </a:rPr>
              <a:t>Overall Goals</a:t>
            </a:r>
          </a:p>
        </p:txBody>
      </p:sp>
      <p:graphicFrame>
        <p:nvGraphicFramePr>
          <p:cNvPr id="5" name="Content Placeholder 2">
            <a:extLst>
              <a:ext uri="{FF2B5EF4-FFF2-40B4-BE49-F238E27FC236}">
                <a16:creationId xmlns:a16="http://schemas.microsoft.com/office/drawing/2014/main" id="{F423850F-21AA-1EFA-A4C2-B018304E61A3}"/>
              </a:ext>
            </a:extLst>
          </p:cNvPr>
          <p:cNvGraphicFramePr>
            <a:graphicFrameLocks noGrp="1"/>
          </p:cNvGraphicFramePr>
          <p:nvPr>
            <p:ph idx="1"/>
            <p:extLst>
              <p:ext uri="{D42A27DB-BD31-4B8C-83A1-F6EECF244321}">
                <p14:modId xmlns:p14="http://schemas.microsoft.com/office/powerpoint/2010/main" val="4160274180"/>
              </p:ext>
            </p:extLst>
          </p:nvPr>
        </p:nvGraphicFramePr>
        <p:xfrm>
          <a:off x="1295400" y="2772384"/>
          <a:ext cx="9601197" cy="2874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8677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93797FD-7F0A-483E-966E-7FE88F8D87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0" name="Picture 9">
              <a:extLst>
                <a:ext uri="{FF2B5EF4-FFF2-40B4-BE49-F238E27FC236}">
                  <a16:creationId xmlns:a16="http://schemas.microsoft.com/office/drawing/2014/main" id="{94299858-315B-4242-A342-32FD05E4DEE2}"/>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1" name="Rectangle 10">
              <a:extLst>
                <a:ext uri="{FF2B5EF4-FFF2-40B4-BE49-F238E27FC236}">
                  <a16:creationId xmlns:a16="http://schemas.microsoft.com/office/drawing/2014/main" id="{5783D501-1479-4FE1-A62C-B9C862498C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a:extLst>
                <a:ext uri="{FF2B5EF4-FFF2-40B4-BE49-F238E27FC236}">
                  <a16:creationId xmlns:a16="http://schemas.microsoft.com/office/drawing/2014/main" id="{C53C2CCF-3504-410A-A978-9BCC7D295A0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3" name="Picture 12">
              <a:extLst>
                <a:ext uri="{FF2B5EF4-FFF2-40B4-BE49-F238E27FC236}">
                  <a16:creationId xmlns:a16="http://schemas.microsoft.com/office/drawing/2014/main" id="{444AA77E-0BD7-413F-9123-2CDF296BADF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cxnSp>
        <p:nvCxnSpPr>
          <p:cNvPr id="15" name="Straight Connector 14">
            <a:extLst>
              <a:ext uri="{FF2B5EF4-FFF2-40B4-BE49-F238E27FC236}">
                <a16:creationId xmlns:a16="http://schemas.microsoft.com/office/drawing/2014/main" id="{DDB3BAEE-5BE4-4B17-A2DA-B334759C47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52BE4420-3B5F-4549-8B4A-77855B8215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75876F6-95D4-48CB-8E3E-4401A96E2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138" y="496088"/>
            <a:ext cx="3823215" cy="5883295"/>
          </a:xfrm>
          <a:prstGeom prst="rect">
            <a:avLst/>
          </a:prstGeom>
          <a:blipFill dpi="0" rotWithShape="1">
            <a:blip r:embed="rId5"/>
            <a:srcRect/>
            <a:tile tx="0" ty="0" sx="100000" sy="100000" flip="none" algn="tl"/>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B84719-90BB-4D0C-92D8-61DC5512B3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3552006"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sp>
        <p:nvSpPr>
          <p:cNvPr id="2" name="TextBox 1">
            <a:extLst>
              <a:ext uri="{FF2B5EF4-FFF2-40B4-BE49-F238E27FC236}">
                <a16:creationId xmlns:a16="http://schemas.microsoft.com/office/drawing/2014/main" id="{DCA90A82-E9A5-FB11-7506-0EA3823019EA}"/>
              </a:ext>
            </a:extLst>
          </p:cNvPr>
          <p:cNvSpPr txBox="1"/>
          <p:nvPr/>
        </p:nvSpPr>
        <p:spPr>
          <a:xfrm>
            <a:off x="1055599" y="1055077"/>
            <a:ext cx="2532909" cy="479457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a:ln w="3175" cmpd="sng">
                  <a:noFill/>
                </a:ln>
                <a:solidFill>
                  <a:srgbClr val="262626"/>
                </a:solidFill>
                <a:latin typeface="+mj-lt"/>
                <a:ea typeface="+mj-ea"/>
                <a:cs typeface="+mj-cs"/>
              </a:rPr>
              <a:t>Part II</a:t>
            </a:r>
          </a:p>
          <a:p>
            <a:pPr algn="ctr">
              <a:spcBef>
                <a:spcPct val="0"/>
              </a:spcBef>
              <a:spcAft>
                <a:spcPts val="600"/>
              </a:spcAft>
            </a:pPr>
            <a:endParaRPr lang="en-US" sz="4400">
              <a:ln w="3175" cmpd="sng">
                <a:noFill/>
              </a:ln>
              <a:solidFill>
                <a:srgbClr val="262626"/>
              </a:solidFill>
              <a:latin typeface="+mj-lt"/>
              <a:ea typeface="+mj-ea"/>
              <a:cs typeface="+mj-cs"/>
            </a:endParaRPr>
          </a:p>
        </p:txBody>
      </p:sp>
      <p:sp useBgFill="1">
        <p:nvSpPr>
          <p:cNvPr id="23" name="Rectangle 22">
            <a:extLst>
              <a:ext uri="{FF2B5EF4-FFF2-40B4-BE49-F238E27FC236}">
                <a16:creationId xmlns:a16="http://schemas.microsoft.com/office/drawing/2014/main" id="{7B407EC4-5D16-4845-9840-4E28622B65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2053" y="-2"/>
            <a:ext cx="753994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extBox 2">
            <a:extLst>
              <a:ext uri="{FF2B5EF4-FFF2-40B4-BE49-F238E27FC236}">
                <a16:creationId xmlns:a16="http://schemas.microsoft.com/office/drawing/2014/main" id="{1C5D9CFE-C45D-FFA7-E117-A10F4313999C}"/>
              </a:ext>
            </a:extLst>
          </p:cNvPr>
          <p:cNvGraphicFramePr/>
          <p:nvPr>
            <p:extLst>
              <p:ext uri="{D42A27DB-BD31-4B8C-83A1-F6EECF244321}">
                <p14:modId xmlns:p14="http://schemas.microsoft.com/office/powerpoint/2010/main" val="1865375024"/>
              </p:ext>
            </p:extLst>
          </p:nvPr>
        </p:nvGraphicFramePr>
        <p:xfrm>
          <a:off x="5470072" y="804670"/>
          <a:ext cx="5914209" cy="524865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377708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44958B8-57B6-4B37-8A18-D54A32EC2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7E4A740-3A69-42A5-8AC0-3905D518F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solidFill>
              <a:schemeClr val="bg1"/>
            </a:solidFill>
            <a:miter lim="800000"/>
          </a:ln>
        </p:spPr>
        <p:style>
          <a:lnRef idx="1">
            <a:schemeClr val="accent1"/>
          </a:lnRef>
          <a:fillRef idx="3">
            <a:schemeClr val="accent1"/>
          </a:fillRef>
          <a:effectRef idx="2">
            <a:schemeClr val="accent1"/>
          </a:effectRef>
          <a:fontRef idx="minor">
            <a:schemeClr val="lt1"/>
          </a:fontRef>
        </p:style>
      </p:sp>
      <p:grpSp>
        <p:nvGrpSpPr>
          <p:cNvPr id="14" name="Group 13">
            <a:extLst>
              <a:ext uri="{FF2B5EF4-FFF2-40B4-BE49-F238E27FC236}">
                <a16:creationId xmlns:a16="http://schemas.microsoft.com/office/drawing/2014/main" id="{8283C010-53D7-404B-9300-DB1BAE1EAE9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28956"/>
            <a:ext cx="12234672" cy="658368"/>
            <a:chOff x="-18288" y="3128956"/>
            <a:chExt cx="12234672" cy="658368"/>
          </a:xfrm>
        </p:grpSpPr>
        <p:sp useBgFill="1">
          <p:nvSpPr>
            <p:cNvPr id="15" name="Rounded Rectangle 21">
              <a:extLst>
                <a:ext uri="{FF2B5EF4-FFF2-40B4-BE49-F238E27FC236}">
                  <a16:creationId xmlns:a16="http://schemas.microsoft.com/office/drawing/2014/main" id="{DFC03671-D6D3-4BA9-AD3E-6ADE11D07C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2303"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6" name="Picture 15">
              <a:extLst>
                <a:ext uri="{FF2B5EF4-FFF2-40B4-BE49-F238E27FC236}">
                  <a16:creationId xmlns:a16="http://schemas.microsoft.com/office/drawing/2014/main" id="{DFD51935-8C23-4BCB-987B-F5AC9E3D94C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8288" y="3154680"/>
              <a:ext cx="777240" cy="606425"/>
            </a:xfrm>
            <a:prstGeom prst="rect">
              <a:avLst/>
            </a:prstGeom>
          </p:spPr>
        </p:pic>
        <p:sp useBgFill="1">
          <p:nvSpPr>
            <p:cNvPr id="17" name="Rounded Rectangle 27">
              <a:extLst>
                <a:ext uri="{FF2B5EF4-FFF2-40B4-BE49-F238E27FC236}">
                  <a16:creationId xmlns:a16="http://schemas.microsoft.com/office/drawing/2014/main" id="{72D5A197-23EF-4751-9E72-FEB79910E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14377"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8" name="Picture 17">
              <a:extLst>
                <a:ext uri="{FF2B5EF4-FFF2-40B4-BE49-F238E27FC236}">
                  <a16:creationId xmlns:a16="http://schemas.microsoft.com/office/drawing/2014/main" id="{5DD7E4D1-EC3E-4109-9647-9E6652A92D3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flipH="1">
              <a:off x="11439144" y="3154680"/>
              <a:ext cx="777240" cy="606425"/>
            </a:xfrm>
            <a:prstGeom prst="rect">
              <a:avLst/>
            </a:prstGeom>
          </p:spPr>
        </p:pic>
      </p:grp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dirty="0">
                <a:ln w="3175" cmpd="sng">
                  <a:noFill/>
                </a:ln>
                <a:solidFill>
                  <a:schemeClr val="tx1"/>
                </a:solidFill>
                <a:latin typeface="+mj-lt"/>
                <a:ea typeface="+mj-ea"/>
                <a:cs typeface="+mj-cs"/>
              </a:rPr>
              <a:t>Part II (</a:t>
            </a:r>
            <a:r>
              <a:rPr lang="en-US" sz="4400" b="1" dirty="0" err="1">
                <a:ln w="3175" cmpd="sng">
                  <a:noFill/>
                </a:ln>
                <a:solidFill>
                  <a:schemeClr val="tx1"/>
                </a:solidFill>
                <a:latin typeface="+mj-lt"/>
                <a:ea typeface="+mj-ea"/>
                <a:cs typeface="+mj-cs"/>
              </a:rPr>
              <a:t>cont</a:t>
            </a:r>
            <a:r>
              <a:rPr lang="en-US" sz="4400" b="1" dirty="0">
                <a:ln w="3175" cmpd="sng">
                  <a:noFill/>
                </a:ln>
                <a:solidFill>
                  <a:schemeClr val="tx1"/>
                </a:solidFill>
                <a:latin typeface="+mj-lt"/>
                <a:ea typeface="+mj-ea"/>
                <a:cs typeface="+mj-cs"/>
              </a:rPr>
              <a:t>)</a:t>
            </a:r>
          </a:p>
          <a:p>
            <a:pPr algn="ctr">
              <a:spcBef>
                <a:spcPct val="0"/>
              </a:spcBef>
              <a:spcAft>
                <a:spcPts val="600"/>
              </a:spcAft>
            </a:pPr>
            <a:endParaRPr lang="en-US" sz="4400" dirty="0">
              <a:ln w="3175" cmpd="sng">
                <a:noFill/>
              </a:ln>
              <a:solidFill>
                <a:schemeClr val="tx1"/>
              </a:solidFill>
              <a:latin typeface="+mj-lt"/>
              <a:ea typeface="+mj-ea"/>
              <a:cs typeface="+mj-cs"/>
            </a:endParaRPr>
          </a:p>
        </p:txBody>
      </p:sp>
      <p:graphicFrame>
        <p:nvGraphicFramePr>
          <p:cNvPr id="5" name="TextBox 2">
            <a:extLst>
              <a:ext uri="{FF2B5EF4-FFF2-40B4-BE49-F238E27FC236}">
                <a16:creationId xmlns:a16="http://schemas.microsoft.com/office/drawing/2014/main" id="{F0277757-CA7D-86C6-C060-76C56EFB2D18}"/>
              </a:ext>
            </a:extLst>
          </p:cNvPr>
          <p:cNvGraphicFramePr/>
          <p:nvPr>
            <p:extLst>
              <p:ext uri="{D42A27DB-BD31-4B8C-83A1-F6EECF244321}">
                <p14:modId xmlns:p14="http://schemas.microsoft.com/office/powerpoint/2010/main" val="1199759924"/>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8246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useBgFill="1">
        <p:nvSpPr>
          <p:cNvPr id="146" name="Rectangle 145">
            <a:extLst>
              <a:ext uri="{FF2B5EF4-FFF2-40B4-BE49-F238E27FC236}">
                <a16:creationId xmlns:a16="http://schemas.microsoft.com/office/drawing/2014/main" id="{544958B8-57B6-4B37-8A18-D54A32EC2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B7E4A740-3A69-42A5-8AC0-3905D518F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solidFill>
              <a:schemeClr val="bg1"/>
            </a:solidFill>
            <a:miter lim="800000"/>
          </a:ln>
        </p:spPr>
        <p:style>
          <a:lnRef idx="1">
            <a:schemeClr val="accent1"/>
          </a:lnRef>
          <a:fillRef idx="3">
            <a:schemeClr val="accent1"/>
          </a:fillRef>
          <a:effectRef idx="2">
            <a:schemeClr val="accent1"/>
          </a:effectRef>
          <a:fontRef idx="minor">
            <a:schemeClr val="lt1"/>
          </a:fontRef>
        </p:style>
      </p:sp>
      <p:grpSp>
        <p:nvGrpSpPr>
          <p:cNvPr id="150" name="Group 149">
            <a:extLst>
              <a:ext uri="{FF2B5EF4-FFF2-40B4-BE49-F238E27FC236}">
                <a16:creationId xmlns:a16="http://schemas.microsoft.com/office/drawing/2014/main" id="{8283C010-53D7-404B-9300-DB1BAE1EAE9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28956"/>
            <a:ext cx="12234672" cy="658368"/>
            <a:chOff x="-18288" y="3128956"/>
            <a:chExt cx="12234672" cy="658368"/>
          </a:xfrm>
        </p:grpSpPr>
        <p:sp useBgFill="1">
          <p:nvSpPr>
            <p:cNvPr id="151" name="Rounded Rectangle 21">
              <a:extLst>
                <a:ext uri="{FF2B5EF4-FFF2-40B4-BE49-F238E27FC236}">
                  <a16:creationId xmlns:a16="http://schemas.microsoft.com/office/drawing/2014/main" id="{DFC03671-D6D3-4BA9-AD3E-6ADE11D07C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2303"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52" name="Picture 151">
              <a:extLst>
                <a:ext uri="{FF2B5EF4-FFF2-40B4-BE49-F238E27FC236}">
                  <a16:creationId xmlns:a16="http://schemas.microsoft.com/office/drawing/2014/main" id="{DFD51935-8C23-4BCB-987B-F5AC9E3D94C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8288" y="3154680"/>
              <a:ext cx="777240" cy="606425"/>
            </a:xfrm>
            <a:prstGeom prst="rect">
              <a:avLst/>
            </a:prstGeom>
          </p:spPr>
        </p:pic>
        <p:sp useBgFill="1">
          <p:nvSpPr>
            <p:cNvPr id="153" name="Rounded Rectangle 27">
              <a:extLst>
                <a:ext uri="{FF2B5EF4-FFF2-40B4-BE49-F238E27FC236}">
                  <a16:creationId xmlns:a16="http://schemas.microsoft.com/office/drawing/2014/main" id="{72D5A197-23EF-4751-9E72-FEB79910E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14377" y="3128956"/>
              <a:ext cx="45720" cy="658368"/>
            </a:xfrm>
            <a:prstGeom prst="roundRect">
              <a:avLst>
                <a:gd name="adj" fmla="val 50000"/>
              </a:avLst>
            </a:prstGeom>
            <a:ln w="9525">
              <a:noFill/>
            </a:ln>
            <a:effectLst>
              <a:innerShdw blurRad="114300">
                <a:prstClr val="black">
                  <a:alpha val="8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aramond" panose="02020404030301010803"/>
                <a:ea typeface="+mn-ea"/>
                <a:cs typeface="+mn-cs"/>
              </a:endParaRPr>
            </a:p>
          </p:txBody>
        </p:sp>
        <p:pic>
          <p:nvPicPr>
            <p:cNvPr id="154" name="Picture 153">
              <a:extLst>
                <a:ext uri="{FF2B5EF4-FFF2-40B4-BE49-F238E27FC236}">
                  <a16:creationId xmlns:a16="http://schemas.microsoft.com/office/drawing/2014/main" id="{5DD7E4D1-EC3E-4109-9647-9E6652A92D3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flipH="1">
              <a:off x="11439144" y="3154680"/>
              <a:ext cx="777240" cy="606425"/>
            </a:xfrm>
            <a:prstGeom prst="rect">
              <a:avLst/>
            </a:prstGeom>
          </p:spPr>
        </p:pic>
      </p:grpSp>
      <p:sp>
        <p:nvSpPr>
          <p:cNvPr id="2" name="TextBox 1">
            <a:extLst>
              <a:ext uri="{FF2B5EF4-FFF2-40B4-BE49-F238E27FC236}">
                <a16:creationId xmlns:a16="http://schemas.microsoft.com/office/drawing/2014/main" id="{DCA90A82-E9A5-FB11-7506-0EA3823019EA}"/>
              </a:ext>
            </a:extLst>
          </p:cNvPr>
          <p:cNvSpPr txBox="1"/>
          <p:nvPr/>
        </p:nvSpPr>
        <p:spPr>
          <a:xfrm>
            <a:off x="1295402" y="982132"/>
            <a:ext cx="9601196" cy="1303867"/>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spcBef>
                <a:spcPct val="0"/>
              </a:spcBef>
              <a:spcAft>
                <a:spcPts val="600"/>
              </a:spcAft>
            </a:pPr>
            <a:r>
              <a:rPr lang="en-US" sz="4400" b="1" dirty="0">
                <a:ln w="3175" cmpd="sng">
                  <a:noFill/>
                </a:ln>
                <a:solidFill>
                  <a:schemeClr val="tx1"/>
                </a:solidFill>
                <a:latin typeface="+mj-lt"/>
                <a:ea typeface="+mj-ea"/>
                <a:cs typeface="+mj-cs"/>
              </a:rPr>
              <a:t>Part II (</a:t>
            </a:r>
            <a:r>
              <a:rPr lang="en-US" sz="4400" b="1" dirty="0" err="1">
                <a:ln w="3175" cmpd="sng">
                  <a:noFill/>
                </a:ln>
                <a:solidFill>
                  <a:schemeClr val="tx1"/>
                </a:solidFill>
                <a:latin typeface="+mj-lt"/>
                <a:ea typeface="+mj-ea"/>
                <a:cs typeface="+mj-cs"/>
              </a:rPr>
              <a:t>cont</a:t>
            </a:r>
            <a:r>
              <a:rPr lang="en-US" sz="4400" b="1" dirty="0">
                <a:ln w="3175" cmpd="sng">
                  <a:noFill/>
                </a:ln>
                <a:solidFill>
                  <a:schemeClr val="tx1"/>
                </a:solidFill>
                <a:latin typeface="+mj-lt"/>
                <a:ea typeface="+mj-ea"/>
                <a:cs typeface="+mj-cs"/>
              </a:rPr>
              <a:t>)</a:t>
            </a:r>
          </a:p>
          <a:p>
            <a:pPr algn="ctr">
              <a:spcBef>
                <a:spcPct val="0"/>
              </a:spcBef>
              <a:spcAft>
                <a:spcPts val="600"/>
              </a:spcAft>
            </a:pPr>
            <a:endParaRPr lang="en-US" sz="4400" dirty="0">
              <a:ln w="3175" cmpd="sng">
                <a:noFill/>
              </a:ln>
              <a:solidFill>
                <a:schemeClr val="tx1"/>
              </a:solidFill>
              <a:latin typeface="+mj-lt"/>
              <a:ea typeface="+mj-ea"/>
              <a:cs typeface="+mj-cs"/>
            </a:endParaRPr>
          </a:p>
        </p:txBody>
      </p:sp>
      <p:graphicFrame>
        <p:nvGraphicFramePr>
          <p:cNvPr id="5" name="TextBox 2">
            <a:extLst>
              <a:ext uri="{FF2B5EF4-FFF2-40B4-BE49-F238E27FC236}">
                <a16:creationId xmlns:a16="http://schemas.microsoft.com/office/drawing/2014/main" id="{F0277757-CA7D-86C6-C060-76C56EFB2D18}"/>
              </a:ext>
            </a:extLst>
          </p:cNvPr>
          <p:cNvGraphicFramePr/>
          <p:nvPr>
            <p:extLst>
              <p:ext uri="{D42A27DB-BD31-4B8C-83A1-F6EECF244321}">
                <p14:modId xmlns:p14="http://schemas.microsoft.com/office/powerpoint/2010/main" val="2996759829"/>
              </p:ext>
            </p:extLst>
          </p:nvPr>
        </p:nvGraphicFramePr>
        <p:xfrm>
          <a:off x="1295401" y="2556932"/>
          <a:ext cx="9601196" cy="33189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85521595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454</TotalTime>
  <Words>2203</Words>
  <Application>Microsoft Office PowerPoint</Application>
  <PresentationFormat>Widescreen</PresentationFormat>
  <Paragraphs>179</Paragraphs>
  <Slides>19</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Courier New</vt:lpstr>
      <vt:lpstr>Garamond</vt:lpstr>
      <vt:lpstr>Symbol</vt:lpstr>
      <vt:lpstr>Times New Roman</vt:lpstr>
      <vt:lpstr>Organic</vt:lpstr>
      <vt:lpstr>Complex English Syntax</vt:lpstr>
      <vt:lpstr>PowerPoint Presentation</vt:lpstr>
      <vt:lpstr>Description</vt:lpstr>
      <vt:lpstr>The Learners</vt:lpstr>
      <vt:lpstr>Length of Course</vt:lpstr>
      <vt:lpstr>Overall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Bandura, Albert. (2020). Gale. Camtasia - Start Creating Amazing Videos Today. (n.d.). Techsmith. https://www.techsmith.com/video-editor.html Microsoft Word. (2023). Microsoft. https://www.microsoft.com/en-us/microsoft-365/word?activetab=tabs%3afaqheaderregion3 ThimPress . (n.d.). WordPress LMS Plugin. https://wordpress.org/plugins/learnpress/ WordPress Quiz Maker Plugin. (2023). AYS Pro Plugins, https://ays-pro.com/wordpress/quiz-maker  wpForo. (2023). #1 WordPress Forum Plugin. https://wpforo.com/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Complex English Syntax</dc:title>
  <dc:creator>Tutor</dc:creator>
  <cp:lastModifiedBy>Tutor</cp:lastModifiedBy>
  <cp:revision>15</cp:revision>
  <dcterms:created xsi:type="dcterms:W3CDTF">2023-06-12T14:22:40Z</dcterms:created>
  <dcterms:modified xsi:type="dcterms:W3CDTF">2023-06-13T14:02:28Z</dcterms:modified>
</cp:coreProperties>
</file>